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8" r:id="rId5"/>
    <p:sldId id="260" r:id="rId6"/>
    <p:sldId id="259" r:id="rId7"/>
    <p:sldId id="264" r:id="rId8"/>
    <p:sldId id="261" r:id="rId9"/>
    <p:sldId id="712" r:id="rId10"/>
    <p:sldId id="269" r:id="rId11"/>
    <p:sldId id="282" r:id="rId12"/>
    <p:sldId id="268" r:id="rId13"/>
    <p:sldId id="270" r:id="rId14"/>
    <p:sldId id="271" r:id="rId15"/>
    <p:sldId id="273" r:id="rId16"/>
    <p:sldId id="272" r:id="rId17"/>
    <p:sldId id="703" r:id="rId18"/>
    <p:sldId id="704" r:id="rId19"/>
    <p:sldId id="706" r:id="rId20"/>
    <p:sldId id="707" r:id="rId21"/>
    <p:sldId id="708" r:id="rId22"/>
    <p:sldId id="709" r:id="rId23"/>
    <p:sldId id="710" r:id="rId24"/>
    <p:sldId id="711" r:id="rId25"/>
    <p:sldId id="275" r:id="rId26"/>
    <p:sldId id="276" r:id="rId27"/>
    <p:sldId id="713" r:id="rId28"/>
    <p:sldId id="277" r:id="rId29"/>
    <p:sldId id="714" r:id="rId30"/>
    <p:sldId id="278" r:id="rId31"/>
    <p:sldId id="265" r:id="rId32"/>
    <p:sldId id="284" r:id="rId33"/>
    <p:sldId id="702" r:id="rId34"/>
    <p:sldId id="285" r:id="rId35"/>
    <p:sldId id="287" r:id="rId36"/>
    <p:sldId id="289" r:id="rId37"/>
    <p:sldId id="288" r:id="rId38"/>
    <p:sldId id="290" r:id="rId39"/>
    <p:sldId id="701" r:id="rId40"/>
    <p:sldId id="7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1535" autoAdjust="0"/>
  </p:normalViewPr>
  <p:slideViewPr>
    <p:cSldViewPr snapToGrid="0" showGuides="1">
      <p:cViewPr varScale="1">
        <p:scale>
          <a:sx n="83" d="100"/>
          <a:sy n="83" d="100"/>
        </p:scale>
        <p:origin x="732" y="30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mi Anker Hested (JIMH)" userId="dda91611-e98c-4978-9690-8bd7a4268569" providerId="ADAL" clId="{FA0F5B7C-42C6-41FA-8423-35B71E13B97B}"/>
    <pc:docChg chg="undo custSel addSld modSld sldOrd">
      <pc:chgData name="Jimmi Anker Hested (JIMH)" userId="dda91611-e98c-4978-9690-8bd7a4268569" providerId="ADAL" clId="{FA0F5B7C-42C6-41FA-8423-35B71E13B97B}" dt="2024-11-20T10:58:49.015" v="37" actId="22"/>
      <pc:docMkLst>
        <pc:docMk/>
      </pc:docMkLst>
      <pc:sldChg chg="ord">
        <pc:chgData name="Jimmi Anker Hested (JIMH)" userId="dda91611-e98c-4978-9690-8bd7a4268569" providerId="ADAL" clId="{FA0F5B7C-42C6-41FA-8423-35B71E13B97B}" dt="2024-11-20T10:52:38.948" v="1"/>
        <pc:sldMkLst>
          <pc:docMk/>
          <pc:sldMk cId="3032538548" sldId="275"/>
        </pc:sldMkLst>
      </pc:sldChg>
      <pc:sldChg chg="ord">
        <pc:chgData name="Jimmi Anker Hested (JIMH)" userId="dda91611-e98c-4978-9690-8bd7a4268569" providerId="ADAL" clId="{FA0F5B7C-42C6-41FA-8423-35B71E13B97B}" dt="2024-11-20T10:52:44.419" v="3"/>
        <pc:sldMkLst>
          <pc:docMk/>
          <pc:sldMk cId="3186145682" sldId="276"/>
        </pc:sldMkLst>
      </pc:sldChg>
      <pc:sldChg chg="addSp delSp modSp new mod chgLayout">
        <pc:chgData name="Jimmi Anker Hested (JIMH)" userId="dda91611-e98c-4978-9690-8bd7a4268569" providerId="ADAL" clId="{FA0F5B7C-42C6-41FA-8423-35B71E13B97B}" dt="2024-11-20T10:53:41.245" v="33" actId="14100"/>
        <pc:sldMkLst>
          <pc:docMk/>
          <pc:sldMk cId="759653255" sldId="713"/>
        </pc:sldMkLst>
        <pc:spChg chg="mod">
          <ac:chgData name="Jimmi Anker Hested (JIMH)" userId="dda91611-e98c-4978-9690-8bd7a4268569" providerId="ADAL" clId="{FA0F5B7C-42C6-41FA-8423-35B71E13B97B}" dt="2024-11-20T10:53:41.245" v="33" actId="14100"/>
          <ac:spMkLst>
            <pc:docMk/>
            <pc:sldMk cId="759653255" sldId="713"/>
            <ac:spMk id="2" creationId="{6951637F-1791-C605-A60A-7DDC10CFCA28}"/>
          </ac:spMkLst>
        </pc:spChg>
        <pc:spChg chg="del">
          <ac:chgData name="Jimmi Anker Hested (JIMH)" userId="dda91611-e98c-4978-9690-8bd7a4268569" providerId="ADAL" clId="{FA0F5B7C-42C6-41FA-8423-35B71E13B97B}" dt="2024-11-20T10:53:15.788" v="31" actId="478"/>
          <ac:spMkLst>
            <pc:docMk/>
            <pc:sldMk cId="759653255" sldId="713"/>
            <ac:spMk id="3" creationId="{9BC7D5EB-1E8E-8FF3-292F-8FB8ACEC1402}"/>
          </ac:spMkLst>
        </pc:spChg>
        <pc:spChg chg="add mod">
          <ac:chgData name="Jimmi Anker Hested (JIMH)" userId="dda91611-e98c-4978-9690-8bd7a4268569" providerId="ADAL" clId="{FA0F5B7C-42C6-41FA-8423-35B71E13B97B}" dt="2024-11-20T10:53:34.964" v="32" actId="26606"/>
          <ac:spMkLst>
            <pc:docMk/>
            <pc:sldMk cId="759653255" sldId="713"/>
            <ac:spMk id="7" creationId="{F3C44F42-29FD-9432-2088-C0BB03213D53}"/>
          </ac:spMkLst>
        </pc:spChg>
      </pc:sldChg>
      <pc:sldChg chg="addSp delSp new mod">
        <pc:chgData name="Jimmi Anker Hested (JIMH)" userId="dda91611-e98c-4978-9690-8bd7a4268569" providerId="ADAL" clId="{FA0F5B7C-42C6-41FA-8423-35B71E13B97B}" dt="2024-11-20T10:58:49.015" v="37" actId="22"/>
        <pc:sldMkLst>
          <pc:docMk/>
          <pc:sldMk cId="3253462885" sldId="714"/>
        </pc:sldMkLst>
        <pc:picChg chg="add del">
          <ac:chgData name="Jimmi Anker Hested (JIMH)" userId="dda91611-e98c-4978-9690-8bd7a4268569" providerId="ADAL" clId="{FA0F5B7C-42C6-41FA-8423-35B71E13B97B}" dt="2024-11-20T10:58:19.192" v="36" actId="22"/>
          <ac:picMkLst>
            <pc:docMk/>
            <pc:sldMk cId="3253462885" sldId="714"/>
            <ac:picMk id="5" creationId="{097654F6-EA6D-6D0C-DF71-09198E82DF3E}"/>
          </ac:picMkLst>
        </pc:picChg>
        <pc:picChg chg="add">
          <ac:chgData name="Jimmi Anker Hested (JIMH)" userId="dda91611-e98c-4978-9690-8bd7a4268569" providerId="ADAL" clId="{FA0F5B7C-42C6-41FA-8423-35B71E13B97B}" dt="2024-11-20T10:58:49.015" v="37" actId="22"/>
          <ac:picMkLst>
            <pc:docMk/>
            <pc:sldMk cId="3253462885" sldId="714"/>
            <ac:picMk id="7" creationId="{356CD23F-8FE6-1156-B560-5342736353B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F655F-F707-4AC5-A4E3-974088841992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3AD285B-311A-4BE4-B9D9-A90A2DE8F9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Centralized Configuration</a:t>
          </a:r>
        </a:p>
        <a:p>
          <a:pPr>
            <a:lnSpc>
              <a:spcPct val="100000"/>
            </a:lnSpc>
          </a:pPr>
          <a:r>
            <a:rPr lang="en-US" sz="1100" b="0" i="0" dirty="0"/>
            <a:t>The Service Definition serves as a single source of truth for each service, making it easier to manage and audit configurations.</a:t>
          </a:r>
          <a:endParaRPr lang="en-US" sz="1100" dirty="0"/>
        </a:p>
      </dgm:t>
    </dgm:pt>
    <dgm:pt modelId="{4DE71687-B6AC-4AF0-B7FC-47BABC26CA5A}" type="parTrans" cxnId="{5983C5AB-9A49-46F5-A897-27AFD7286089}">
      <dgm:prSet/>
      <dgm:spPr/>
      <dgm:t>
        <a:bodyPr/>
        <a:lstStyle/>
        <a:p>
          <a:endParaRPr lang="en-US"/>
        </a:p>
      </dgm:t>
    </dgm:pt>
    <dgm:pt modelId="{A0A11C7F-FEB4-4E29-924B-F98A085E5F69}" type="sibTrans" cxnId="{5983C5AB-9A49-46F5-A897-27AFD7286089}">
      <dgm:prSet/>
      <dgm:spPr/>
      <dgm:t>
        <a:bodyPr/>
        <a:lstStyle/>
        <a:p>
          <a:endParaRPr lang="en-US"/>
        </a:p>
      </dgm:t>
    </dgm:pt>
    <dgm:pt modelId="{BFFA93D7-5BB1-442F-B89C-1D85C2E364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Automation</a:t>
          </a:r>
        </a:p>
        <a:p>
          <a:pPr>
            <a:lnSpc>
              <a:spcPct val="100000"/>
            </a:lnSpc>
          </a:pPr>
          <a:r>
            <a:rPr lang="en-US" sz="1200" b="0" i="0" dirty="0"/>
            <a:t>The Blueprint automates the provisioning and management of services, reducing manual intervention and the risk of human errors.</a:t>
          </a:r>
          <a:endParaRPr lang="en-US" sz="1200" dirty="0"/>
        </a:p>
      </dgm:t>
    </dgm:pt>
    <dgm:pt modelId="{4A4ABFF5-5903-4289-952A-44069BFB84BA}" type="parTrans" cxnId="{C779B5FE-EA87-4EB4-A7FB-60ACC144DD6F}">
      <dgm:prSet/>
      <dgm:spPr/>
      <dgm:t>
        <a:bodyPr/>
        <a:lstStyle/>
        <a:p>
          <a:endParaRPr lang="en-US"/>
        </a:p>
      </dgm:t>
    </dgm:pt>
    <dgm:pt modelId="{E26A24B2-734D-4CE2-A011-B2E05A667852}" type="sibTrans" cxnId="{C779B5FE-EA87-4EB4-A7FB-60ACC144DD6F}">
      <dgm:prSet/>
      <dgm:spPr/>
      <dgm:t>
        <a:bodyPr/>
        <a:lstStyle/>
        <a:p>
          <a:endParaRPr lang="en-US"/>
        </a:p>
      </dgm:t>
    </dgm:pt>
    <dgm:pt modelId="{E7CD666C-7F03-4A74-8A78-92D5D2A323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Continuous Reconciliation</a:t>
          </a:r>
        </a:p>
        <a:p>
          <a:pPr>
            <a:lnSpc>
              <a:spcPct val="100000"/>
            </a:lnSpc>
          </a:pPr>
          <a:r>
            <a:rPr lang="en-US" sz="1200" b="0" i="0" dirty="0"/>
            <a:t>Following the Kubernetes Operator pattern ensures that services always align with the desired state.</a:t>
          </a:r>
          <a:endParaRPr lang="en-US" sz="1200" dirty="0"/>
        </a:p>
      </dgm:t>
    </dgm:pt>
    <dgm:pt modelId="{A14911D1-2097-4910-9031-E13E29583C21}" type="parTrans" cxnId="{717D9264-591A-4305-B697-FD70A287234B}">
      <dgm:prSet/>
      <dgm:spPr/>
      <dgm:t>
        <a:bodyPr/>
        <a:lstStyle/>
        <a:p>
          <a:endParaRPr lang="en-US"/>
        </a:p>
      </dgm:t>
    </dgm:pt>
    <dgm:pt modelId="{01963A07-5E63-44CC-A36F-D47112BF160F}" type="sibTrans" cxnId="{717D9264-591A-4305-B697-FD70A287234B}">
      <dgm:prSet/>
      <dgm:spPr/>
      <dgm:t>
        <a:bodyPr/>
        <a:lstStyle/>
        <a:p>
          <a:endParaRPr lang="en-US"/>
        </a:p>
      </dgm:t>
    </dgm:pt>
    <dgm:pt modelId="{C371C63A-601E-4832-A3FB-AB63C4AFA0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Version Control</a:t>
          </a:r>
        </a:p>
        <a:p>
          <a:pPr>
            <a:lnSpc>
              <a:spcPct val="100000"/>
            </a:lnSpc>
          </a:pPr>
          <a:r>
            <a:rPr lang="en-US" sz="1400" b="0" i="0" dirty="0"/>
            <a:t>Version control for Service Definition files enables change tracking and auditing.</a:t>
          </a:r>
          <a:endParaRPr lang="en-US" sz="1400" dirty="0"/>
        </a:p>
      </dgm:t>
    </dgm:pt>
    <dgm:pt modelId="{F3CB5C91-36CE-4A0F-ADA8-A35AB4F96C22}" type="parTrans" cxnId="{9199A3EF-C1B9-46DB-899C-02FE4C520925}">
      <dgm:prSet/>
      <dgm:spPr/>
      <dgm:t>
        <a:bodyPr/>
        <a:lstStyle/>
        <a:p>
          <a:endParaRPr lang="en-US"/>
        </a:p>
      </dgm:t>
    </dgm:pt>
    <dgm:pt modelId="{D535729C-5B3C-4729-9621-CE89A1BADB1E}" type="sibTrans" cxnId="{9199A3EF-C1B9-46DB-899C-02FE4C520925}">
      <dgm:prSet/>
      <dgm:spPr/>
      <dgm:t>
        <a:bodyPr/>
        <a:lstStyle/>
        <a:p>
          <a:endParaRPr lang="en-US"/>
        </a:p>
      </dgm:t>
    </dgm:pt>
    <dgm:pt modelId="{6BFA9664-4B3A-4270-B1B3-C8050CD91B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i="0" dirty="0"/>
            <a:t>CI/CD Integration</a:t>
          </a:r>
        </a:p>
        <a:p>
          <a:pPr>
            <a:lnSpc>
              <a:spcPct val="100000"/>
            </a:lnSpc>
          </a:pPr>
          <a:r>
            <a:rPr lang="en-US" sz="1400" b="0" i="0" dirty="0"/>
            <a:t> Seamless integration with CI/CD pipelines streamlines the deployment process.</a:t>
          </a:r>
          <a:endParaRPr lang="en-US" sz="1400" dirty="0"/>
        </a:p>
      </dgm:t>
    </dgm:pt>
    <dgm:pt modelId="{F803F3DC-3298-43F8-8B9B-D45DB60A49E9}" type="parTrans" cxnId="{F44F35DB-6D49-4777-B9D3-589E43CEADEF}">
      <dgm:prSet/>
      <dgm:spPr/>
      <dgm:t>
        <a:bodyPr/>
        <a:lstStyle/>
        <a:p>
          <a:endParaRPr lang="en-US"/>
        </a:p>
      </dgm:t>
    </dgm:pt>
    <dgm:pt modelId="{BE70B679-E12C-4079-804A-C37C85BCA2DB}" type="sibTrans" cxnId="{F44F35DB-6D49-4777-B9D3-589E43CEADEF}">
      <dgm:prSet/>
      <dgm:spPr/>
      <dgm:t>
        <a:bodyPr/>
        <a:lstStyle/>
        <a:p>
          <a:endParaRPr lang="en-US"/>
        </a:p>
      </dgm:t>
    </dgm:pt>
    <dgm:pt modelId="{26D90843-2837-4CCF-8848-EDE303E6CD45}" type="pres">
      <dgm:prSet presAssocID="{C4DF655F-F707-4AC5-A4E3-974088841992}" presName="root" presStyleCnt="0">
        <dgm:presLayoutVars>
          <dgm:dir/>
          <dgm:resizeHandles val="exact"/>
        </dgm:presLayoutVars>
      </dgm:prSet>
      <dgm:spPr/>
    </dgm:pt>
    <dgm:pt modelId="{8F2CDAC7-5FC4-45E4-952A-8D9E84CEA323}" type="pres">
      <dgm:prSet presAssocID="{53AD285B-311A-4BE4-B9D9-A90A2DE8F966}" presName="compNode" presStyleCnt="0"/>
      <dgm:spPr/>
    </dgm:pt>
    <dgm:pt modelId="{806F6EAB-1C6D-45D1-BBA7-03DA53D6EC96}" type="pres">
      <dgm:prSet presAssocID="{53AD285B-311A-4BE4-B9D9-A90A2DE8F96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3874869-B237-40BD-9415-3CA8FD598101}" type="pres">
      <dgm:prSet presAssocID="{53AD285B-311A-4BE4-B9D9-A90A2DE8F966}" presName="spaceRect" presStyleCnt="0"/>
      <dgm:spPr/>
    </dgm:pt>
    <dgm:pt modelId="{9CBA796A-186A-40B0-8CBD-0C83001E2E87}" type="pres">
      <dgm:prSet presAssocID="{53AD285B-311A-4BE4-B9D9-A90A2DE8F966}" presName="textRect" presStyleLbl="revTx" presStyleIdx="0" presStyleCnt="5">
        <dgm:presLayoutVars>
          <dgm:chMax val="1"/>
          <dgm:chPref val="1"/>
        </dgm:presLayoutVars>
      </dgm:prSet>
      <dgm:spPr/>
    </dgm:pt>
    <dgm:pt modelId="{E1BF5F2E-F429-4806-8042-BF00AD553662}" type="pres">
      <dgm:prSet presAssocID="{A0A11C7F-FEB4-4E29-924B-F98A085E5F69}" presName="sibTrans" presStyleCnt="0"/>
      <dgm:spPr/>
    </dgm:pt>
    <dgm:pt modelId="{2F544136-EB71-43A7-BE6C-9E0469DF90E5}" type="pres">
      <dgm:prSet presAssocID="{BFFA93D7-5BB1-442F-B89C-1D85C2E3648C}" presName="compNode" presStyleCnt="0"/>
      <dgm:spPr/>
    </dgm:pt>
    <dgm:pt modelId="{E5AFE73D-193D-49A7-A0DA-473F33722589}" type="pres">
      <dgm:prSet presAssocID="{BFFA93D7-5BB1-442F-B89C-1D85C2E3648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1578AC0-39CB-46FB-B41A-F816E04AC5FC}" type="pres">
      <dgm:prSet presAssocID="{BFFA93D7-5BB1-442F-B89C-1D85C2E3648C}" presName="spaceRect" presStyleCnt="0"/>
      <dgm:spPr/>
    </dgm:pt>
    <dgm:pt modelId="{9F0EB5E8-8F12-45EC-8310-6F2D0C15979F}" type="pres">
      <dgm:prSet presAssocID="{BFFA93D7-5BB1-442F-B89C-1D85C2E3648C}" presName="textRect" presStyleLbl="revTx" presStyleIdx="1" presStyleCnt="5">
        <dgm:presLayoutVars>
          <dgm:chMax val="1"/>
          <dgm:chPref val="1"/>
        </dgm:presLayoutVars>
      </dgm:prSet>
      <dgm:spPr/>
    </dgm:pt>
    <dgm:pt modelId="{19AFDF5D-7CBF-48DE-A953-4EAA29EE1E40}" type="pres">
      <dgm:prSet presAssocID="{E26A24B2-734D-4CE2-A011-B2E05A667852}" presName="sibTrans" presStyleCnt="0"/>
      <dgm:spPr/>
    </dgm:pt>
    <dgm:pt modelId="{C8CD7319-8AC3-45DD-B428-C45CF16F6E00}" type="pres">
      <dgm:prSet presAssocID="{E7CD666C-7F03-4A74-8A78-92D5D2A323CD}" presName="compNode" presStyleCnt="0"/>
      <dgm:spPr/>
    </dgm:pt>
    <dgm:pt modelId="{A270399B-6D0C-4CC0-B34B-DB1ADC189705}" type="pres">
      <dgm:prSet presAssocID="{E7CD666C-7F03-4A74-8A78-92D5D2A323C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3805872-D150-4E5F-91F5-9925E6C7FC86}" type="pres">
      <dgm:prSet presAssocID="{E7CD666C-7F03-4A74-8A78-92D5D2A323CD}" presName="spaceRect" presStyleCnt="0"/>
      <dgm:spPr/>
    </dgm:pt>
    <dgm:pt modelId="{EF6C5506-21EA-42E6-9697-48E0D77E4639}" type="pres">
      <dgm:prSet presAssocID="{E7CD666C-7F03-4A74-8A78-92D5D2A323CD}" presName="textRect" presStyleLbl="revTx" presStyleIdx="2" presStyleCnt="5">
        <dgm:presLayoutVars>
          <dgm:chMax val="1"/>
          <dgm:chPref val="1"/>
        </dgm:presLayoutVars>
      </dgm:prSet>
      <dgm:spPr/>
    </dgm:pt>
    <dgm:pt modelId="{8BA3DA28-C4CB-4E00-A72B-7D0578A3A10B}" type="pres">
      <dgm:prSet presAssocID="{01963A07-5E63-44CC-A36F-D47112BF160F}" presName="sibTrans" presStyleCnt="0"/>
      <dgm:spPr/>
    </dgm:pt>
    <dgm:pt modelId="{2B2DAD41-2105-4789-9170-3CD9462000D7}" type="pres">
      <dgm:prSet presAssocID="{C371C63A-601E-4832-A3FB-AB63C4AFA0A1}" presName="compNode" presStyleCnt="0"/>
      <dgm:spPr/>
    </dgm:pt>
    <dgm:pt modelId="{D7052CB7-CEF1-4D94-BC79-B1FFD37A9ECC}" type="pres">
      <dgm:prSet presAssocID="{C371C63A-601E-4832-A3FB-AB63C4AFA0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C1B5F8D7-B263-4B2A-BEAC-327DF97B5C63}" type="pres">
      <dgm:prSet presAssocID="{C371C63A-601E-4832-A3FB-AB63C4AFA0A1}" presName="spaceRect" presStyleCnt="0"/>
      <dgm:spPr/>
    </dgm:pt>
    <dgm:pt modelId="{EE8E17E1-01EA-406A-B1F0-2A457E87A2C8}" type="pres">
      <dgm:prSet presAssocID="{C371C63A-601E-4832-A3FB-AB63C4AFA0A1}" presName="textRect" presStyleLbl="revTx" presStyleIdx="3" presStyleCnt="5">
        <dgm:presLayoutVars>
          <dgm:chMax val="1"/>
          <dgm:chPref val="1"/>
        </dgm:presLayoutVars>
      </dgm:prSet>
      <dgm:spPr/>
    </dgm:pt>
    <dgm:pt modelId="{7034963C-DD3E-4413-8595-9D3677359639}" type="pres">
      <dgm:prSet presAssocID="{D535729C-5B3C-4729-9621-CE89A1BADB1E}" presName="sibTrans" presStyleCnt="0"/>
      <dgm:spPr/>
    </dgm:pt>
    <dgm:pt modelId="{916FD19C-A6FD-451C-B859-9CAC1FB1E061}" type="pres">
      <dgm:prSet presAssocID="{6BFA9664-4B3A-4270-B1B3-C8050CD91BCF}" presName="compNode" presStyleCnt="0"/>
      <dgm:spPr/>
    </dgm:pt>
    <dgm:pt modelId="{8CE0F3CF-2FD3-4A27-BF92-F7B814CF423F}" type="pres">
      <dgm:prSet presAssocID="{6BFA9664-4B3A-4270-B1B3-C8050CD91BC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6F0C707-DF23-4945-A842-3F37D0ED5554}" type="pres">
      <dgm:prSet presAssocID="{6BFA9664-4B3A-4270-B1B3-C8050CD91BCF}" presName="spaceRect" presStyleCnt="0"/>
      <dgm:spPr/>
    </dgm:pt>
    <dgm:pt modelId="{3CB0FCC1-3E6B-4F6A-B9A8-E54D609414D2}" type="pres">
      <dgm:prSet presAssocID="{6BFA9664-4B3A-4270-B1B3-C8050CD91BC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AF9AF37-6C0F-444E-9B05-09A80BB254AD}" type="presOf" srcId="{6BFA9664-4B3A-4270-B1B3-C8050CD91BCF}" destId="{3CB0FCC1-3E6B-4F6A-B9A8-E54D609414D2}" srcOrd="0" destOrd="0" presId="urn:microsoft.com/office/officeart/2018/2/layout/IconLabelList"/>
    <dgm:cxn modelId="{3D4A6841-3639-4DEE-AD1A-CA7BBC5A60D9}" type="presOf" srcId="{C4DF655F-F707-4AC5-A4E3-974088841992}" destId="{26D90843-2837-4CCF-8848-EDE303E6CD45}" srcOrd="0" destOrd="0" presId="urn:microsoft.com/office/officeart/2018/2/layout/IconLabelList"/>
    <dgm:cxn modelId="{633EE262-D9BB-4AAB-9371-71A29215A318}" type="presOf" srcId="{E7CD666C-7F03-4A74-8A78-92D5D2A323CD}" destId="{EF6C5506-21EA-42E6-9697-48E0D77E4639}" srcOrd="0" destOrd="0" presId="urn:microsoft.com/office/officeart/2018/2/layout/IconLabelList"/>
    <dgm:cxn modelId="{717D9264-591A-4305-B697-FD70A287234B}" srcId="{C4DF655F-F707-4AC5-A4E3-974088841992}" destId="{E7CD666C-7F03-4A74-8A78-92D5D2A323CD}" srcOrd="2" destOrd="0" parTransId="{A14911D1-2097-4910-9031-E13E29583C21}" sibTransId="{01963A07-5E63-44CC-A36F-D47112BF160F}"/>
    <dgm:cxn modelId="{038B7451-5C03-40AE-887B-CA3F901D29E6}" type="presOf" srcId="{C371C63A-601E-4832-A3FB-AB63C4AFA0A1}" destId="{EE8E17E1-01EA-406A-B1F0-2A457E87A2C8}" srcOrd="0" destOrd="0" presId="urn:microsoft.com/office/officeart/2018/2/layout/IconLabelList"/>
    <dgm:cxn modelId="{CAD27E54-00AE-4568-8CD6-4F704AF3844B}" type="presOf" srcId="{53AD285B-311A-4BE4-B9D9-A90A2DE8F966}" destId="{9CBA796A-186A-40B0-8CBD-0C83001E2E87}" srcOrd="0" destOrd="0" presId="urn:microsoft.com/office/officeart/2018/2/layout/IconLabelList"/>
    <dgm:cxn modelId="{1297C9A3-D165-4519-B170-F7E9A9C18608}" type="presOf" srcId="{BFFA93D7-5BB1-442F-B89C-1D85C2E3648C}" destId="{9F0EB5E8-8F12-45EC-8310-6F2D0C15979F}" srcOrd="0" destOrd="0" presId="urn:microsoft.com/office/officeart/2018/2/layout/IconLabelList"/>
    <dgm:cxn modelId="{5983C5AB-9A49-46F5-A897-27AFD7286089}" srcId="{C4DF655F-F707-4AC5-A4E3-974088841992}" destId="{53AD285B-311A-4BE4-B9D9-A90A2DE8F966}" srcOrd="0" destOrd="0" parTransId="{4DE71687-B6AC-4AF0-B7FC-47BABC26CA5A}" sibTransId="{A0A11C7F-FEB4-4E29-924B-F98A085E5F69}"/>
    <dgm:cxn modelId="{F44F35DB-6D49-4777-B9D3-589E43CEADEF}" srcId="{C4DF655F-F707-4AC5-A4E3-974088841992}" destId="{6BFA9664-4B3A-4270-B1B3-C8050CD91BCF}" srcOrd="4" destOrd="0" parTransId="{F803F3DC-3298-43F8-8B9B-D45DB60A49E9}" sibTransId="{BE70B679-E12C-4079-804A-C37C85BCA2DB}"/>
    <dgm:cxn modelId="{9199A3EF-C1B9-46DB-899C-02FE4C520925}" srcId="{C4DF655F-F707-4AC5-A4E3-974088841992}" destId="{C371C63A-601E-4832-A3FB-AB63C4AFA0A1}" srcOrd="3" destOrd="0" parTransId="{F3CB5C91-36CE-4A0F-ADA8-A35AB4F96C22}" sibTransId="{D535729C-5B3C-4729-9621-CE89A1BADB1E}"/>
    <dgm:cxn modelId="{C779B5FE-EA87-4EB4-A7FB-60ACC144DD6F}" srcId="{C4DF655F-F707-4AC5-A4E3-974088841992}" destId="{BFFA93D7-5BB1-442F-B89C-1D85C2E3648C}" srcOrd="1" destOrd="0" parTransId="{4A4ABFF5-5903-4289-952A-44069BFB84BA}" sibTransId="{E26A24B2-734D-4CE2-A011-B2E05A667852}"/>
    <dgm:cxn modelId="{CB549AD0-65A8-4765-8968-926500F41354}" type="presParOf" srcId="{26D90843-2837-4CCF-8848-EDE303E6CD45}" destId="{8F2CDAC7-5FC4-45E4-952A-8D9E84CEA323}" srcOrd="0" destOrd="0" presId="urn:microsoft.com/office/officeart/2018/2/layout/IconLabelList"/>
    <dgm:cxn modelId="{9F2F593B-5427-47C0-9F00-F690A07661EF}" type="presParOf" srcId="{8F2CDAC7-5FC4-45E4-952A-8D9E84CEA323}" destId="{806F6EAB-1C6D-45D1-BBA7-03DA53D6EC96}" srcOrd="0" destOrd="0" presId="urn:microsoft.com/office/officeart/2018/2/layout/IconLabelList"/>
    <dgm:cxn modelId="{51570A9F-C140-4104-902E-30A25EB6A12E}" type="presParOf" srcId="{8F2CDAC7-5FC4-45E4-952A-8D9E84CEA323}" destId="{C3874869-B237-40BD-9415-3CA8FD598101}" srcOrd="1" destOrd="0" presId="urn:microsoft.com/office/officeart/2018/2/layout/IconLabelList"/>
    <dgm:cxn modelId="{9A42D60C-823A-4DA4-A763-9A3BF7A80180}" type="presParOf" srcId="{8F2CDAC7-5FC4-45E4-952A-8D9E84CEA323}" destId="{9CBA796A-186A-40B0-8CBD-0C83001E2E87}" srcOrd="2" destOrd="0" presId="urn:microsoft.com/office/officeart/2018/2/layout/IconLabelList"/>
    <dgm:cxn modelId="{90840FDF-780B-4103-B7B7-905A2B7CB407}" type="presParOf" srcId="{26D90843-2837-4CCF-8848-EDE303E6CD45}" destId="{E1BF5F2E-F429-4806-8042-BF00AD553662}" srcOrd="1" destOrd="0" presId="urn:microsoft.com/office/officeart/2018/2/layout/IconLabelList"/>
    <dgm:cxn modelId="{26A290B8-FEC6-45D9-AEDD-F180E0B4BAFB}" type="presParOf" srcId="{26D90843-2837-4CCF-8848-EDE303E6CD45}" destId="{2F544136-EB71-43A7-BE6C-9E0469DF90E5}" srcOrd="2" destOrd="0" presId="urn:microsoft.com/office/officeart/2018/2/layout/IconLabelList"/>
    <dgm:cxn modelId="{578FFF77-F838-49AC-80E4-647C99CB4489}" type="presParOf" srcId="{2F544136-EB71-43A7-BE6C-9E0469DF90E5}" destId="{E5AFE73D-193D-49A7-A0DA-473F33722589}" srcOrd="0" destOrd="0" presId="urn:microsoft.com/office/officeart/2018/2/layout/IconLabelList"/>
    <dgm:cxn modelId="{902F78D6-CFCE-4CE6-9DB9-321F331247B2}" type="presParOf" srcId="{2F544136-EB71-43A7-BE6C-9E0469DF90E5}" destId="{E1578AC0-39CB-46FB-B41A-F816E04AC5FC}" srcOrd="1" destOrd="0" presId="urn:microsoft.com/office/officeart/2018/2/layout/IconLabelList"/>
    <dgm:cxn modelId="{74AF0B5D-C928-4FAF-B18A-69828C7FD73A}" type="presParOf" srcId="{2F544136-EB71-43A7-BE6C-9E0469DF90E5}" destId="{9F0EB5E8-8F12-45EC-8310-6F2D0C15979F}" srcOrd="2" destOrd="0" presId="urn:microsoft.com/office/officeart/2018/2/layout/IconLabelList"/>
    <dgm:cxn modelId="{AC682B9F-8E38-4F31-A3A2-BFBA062F8DD3}" type="presParOf" srcId="{26D90843-2837-4CCF-8848-EDE303E6CD45}" destId="{19AFDF5D-7CBF-48DE-A953-4EAA29EE1E40}" srcOrd="3" destOrd="0" presId="urn:microsoft.com/office/officeart/2018/2/layout/IconLabelList"/>
    <dgm:cxn modelId="{8839285D-A90C-46A0-9371-E4AB1066A88B}" type="presParOf" srcId="{26D90843-2837-4CCF-8848-EDE303E6CD45}" destId="{C8CD7319-8AC3-45DD-B428-C45CF16F6E00}" srcOrd="4" destOrd="0" presId="urn:microsoft.com/office/officeart/2018/2/layout/IconLabelList"/>
    <dgm:cxn modelId="{A716AE85-D57E-45C5-8F3A-88319547D2A4}" type="presParOf" srcId="{C8CD7319-8AC3-45DD-B428-C45CF16F6E00}" destId="{A270399B-6D0C-4CC0-B34B-DB1ADC189705}" srcOrd="0" destOrd="0" presId="urn:microsoft.com/office/officeart/2018/2/layout/IconLabelList"/>
    <dgm:cxn modelId="{3580E9BA-A0F3-4CD8-BBD0-00B93061486F}" type="presParOf" srcId="{C8CD7319-8AC3-45DD-B428-C45CF16F6E00}" destId="{03805872-D150-4E5F-91F5-9925E6C7FC86}" srcOrd="1" destOrd="0" presId="urn:microsoft.com/office/officeart/2018/2/layout/IconLabelList"/>
    <dgm:cxn modelId="{1C89D3A6-00E3-414C-B4B9-50288D653EB5}" type="presParOf" srcId="{C8CD7319-8AC3-45DD-B428-C45CF16F6E00}" destId="{EF6C5506-21EA-42E6-9697-48E0D77E4639}" srcOrd="2" destOrd="0" presId="urn:microsoft.com/office/officeart/2018/2/layout/IconLabelList"/>
    <dgm:cxn modelId="{650AD6E5-6433-404D-A1D4-31F00A154856}" type="presParOf" srcId="{26D90843-2837-4CCF-8848-EDE303E6CD45}" destId="{8BA3DA28-C4CB-4E00-A72B-7D0578A3A10B}" srcOrd="5" destOrd="0" presId="urn:microsoft.com/office/officeart/2018/2/layout/IconLabelList"/>
    <dgm:cxn modelId="{93DDCAC0-4DDC-47A9-A245-135E2498E328}" type="presParOf" srcId="{26D90843-2837-4CCF-8848-EDE303E6CD45}" destId="{2B2DAD41-2105-4789-9170-3CD9462000D7}" srcOrd="6" destOrd="0" presId="urn:microsoft.com/office/officeart/2018/2/layout/IconLabelList"/>
    <dgm:cxn modelId="{824DB3E8-3558-4C22-96FA-3340BAED2257}" type="presParOf" srcId="{2B2DAD41-2105-4789-9170-3CD9462000D7}" destId="{D7052CB7-CEF1-4D94-BC79-B1FFD37A9ECC}" srcOrd="0" destOrd="0" presId="urn:microsoft.com/office/officeart/2018/2/layout/IconLabelList"/>
    <dgm:cxn modelId="{B62F8A67-2616-490B-8FA2-F35479220E8D}" type="presParOf" srcId="{2B2DAD41-2105-4789-9170-3CD9462000D7}" destId="{C1B5F8D7-B263-4B2A-BEAC-327DF97B5C63}" srcOrd="1" destOrd="0" presId="urn:microsoft.com/office/officeart/2018/2/layout/IconLabelList"/>
    <dgm:cxn modelId="{8BFD6094-5D08-43F0-A5B1-37DB4D1D7CD3}" type="presParOf" srcId="{2B2DAD41-2105-4789-9170-3CD9462000D7}" destId="{EE8E17E1-01EA-406A-B1F0-2A457E87A2C8}" srcOrd="2" destOrd="0" presId="urn:microsoft.com/office/officeart/2018/2/layout/IconLabelList"/>
    <dgm:cxn modelId="{800A20F2-4E72-40A7-9ECC-2244296936BE}" type="presParOf" srcId="{26D90843-2837-4CCF-8848-EDE303E6CD45}" destId="{7034963C-DD3E-4413-8595-9D3677359639}" srcOrd="7" destOrd="0" presId="urn:microsoft.com/office/officeart/2018/2/layout/IconLabelList"/>
    <dgm:cxn modelId="{52EC3D2F-364C-4AD2-856E-361313FB5EC8}" type="presParOf" srcId="{26D90843-2837-4CCF-8848-EDE303E6CD45}" destId="{916FD19C-A6FD-451C-B859-9CAC1FB1E061}" srcOrd="8" destOrd="0" presId="urn:microsoft.com/office/officeart/2018/2/layout/IconLabelList"/>
    <dgm:cxn modelId="{400D8737-9C4B-4687-B9FC-FB4E742C9C57}" type="presParOf" srcId="{916FD19C-A6FD-451C-B859-9CAC1FB1E061}" destId="{8CE0F3CF-2FD3-4A27-BF92-F7B814CF423F}" srcOrd="0" destOrd="0" presId="urn:microsoft.com/office/officeart/2018/2/layout/IconLabelList"/>
    <dgm:cxn modelId="{30976597-1764-4313-BEFA-C2B8A8420033}" type="presParOf" srcId="{916FD19C-A6FD-451C-B859-9CAC1FB1E061}" destId="{B6F0C707-DF23-4945-A842-3F37D0ED5554}" srcOrd="1" destOrd="0" presId="urn:microsoft.com/office/officeart/2018/2/layout/IconLabelList"/>
    <dgm:cxn modelId="{CD16E42B-C694-4E4A-AB0B-49FABDF9A9B9}" type="presParOf" srcId="{916FD19C-A6FD-451C-B859-9CAC1FB1E061}" destId="{3CB0FCC1-3E6B-4F6A-B9A8-E54D609414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BFA23-C51F-45F2-9A29-9DE3CF20ABFE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a-DK"/>
        </a:p>
      </dgm:t>
    </dgm:pt>
    <dgm:pt modelId="{A68998DF-BA00-483F-A46C-3FA42E6D3C8F}">
      <dgm:prSet phldrT="[Text]"/>
      <dgm:spPr/>
      <dgm:t>
        <a:bodyPr/>
        <a:lstStyle/>
        <a:p>
          <a:r>
            <a:rPr lang="da-DK" dirty="0"/>
            <a:t>850</a:t>
          </a:r>
        </a:p>
      </dgm:t>
    </dgm:pt>
    <dgm:pt modelId="{CF1AAF5E-8DA5-4550-99D4-5B2EFB631E07}" type="parTrans" cxnId="{1EA0FE18-15C1-4A09-8903-0FA489A1CA58}">
      <dgm:prSet/>
      <dgm:spPr/>
      <dgm:t>
        <a:bodyPr/>
        <a:lstStyle/>
        <a:p>
          <a:endParaRPr lang="da-DK"/>
        </a:p>
      </dgm:t>
    </dgm:pt>
    <dgm:pt modelId="{1F4D8854-30A4-4838-B9D5-DD39650D915D}" type="sibTrans" cxnId="{1EA0FE18-15C1-4A09-8903-0FA489A1CA58}">
      <dgm:prSet/>
      <dgm:spPr/>
      <dgm:t>
        <a:bodyPr/>
        <a:lstStyle/>
        <a:p>
          <a:endParaRPr lang="da-DK"/>
        </a:p>
      </dgm:t>
    </dgm:pt>
    <dgm:pt modelId="{83792973-A47D-43BD-9AD0-1F7ACA0D61A2}">
      <dgm:prSet phldrT="[Text]"/>
      <dgm:spPr/>
      <dgm:t>
        <a:bodyPr/>
        <a:lstStyle/>
        <a:p>
          <a:r>
            <a:rPr lang="da-DK" dirty="0"/>
            <a:t>54</a:t>
          </a:r>
        </a:p>
      </dgm:t>
    </dgm:pt>
    <dgm:pt modelId="{5B07CBAF-6078-4334-B75F-E77AB5AF8CEB}" type="parTrans" cxnId="{21D24802-A6BD-4DD6-BF90-327395214A4D}">
      <dgm:prSet/>
      <dgm:spPr/>
      <dgm:t>
        <a:bodyPr/>
        <a:lstStyle/>
        <a:p>
          <a:endParaRPr lang="da-DK"/>
        </a:p>
      </dgm:t>
    </dgm:pt>
    <dgm:pt modelId="{A1DBF09F-5CFC-440D-BEBA-FE43B4AF9719}" type="sibTrans" cxnId="{21D24802-A6BD-4DD6-BF90-327395214A4D}">
      <dgm:prSet/>
      <dgm:spPr/>
      <dgm:t>
        <a:bodyPr/>
        <a:lstStyle/>
        <a:p>
          <a:endParaRPr lang="da-DK"/>
        </a:p>
      </dgm:t>
    </dgm:pt>
    <dgm:pt modelId="{DF64985F-40C7-423F-AD9A-8DB01DDA6E71}">
      <dgm:prSet phldrT="[Text]"/>
      <dgm:spPr/>
      <dgm:t>
        <a:bodyPr/>
        <a:lstStyle/>
        <a:p>
          <a:r>
            <a:rPr lang="da-DK" dirty="0"/>
            <a:t>200+</a:t>
          </a:r>
        </a:p>
      </dgm:t>
    </dgm:pt>
    <dgm:pt modelId="{34CEC37A-C03E-45FE-A29E-3E16246F1DB6}" type="parTrans" cxnId="{D7ED9C63-E66B-45CF-9218-9A0B95AD2385}">
      <dgm:prSet/>
      <dgm:spPr/>
      <dgm:t>
        <a:bodyPr/>
        <a:lstStyle/>
        <a:p>
          <a:endParaRPr lang="da-DK"/>
        </a:p>
      </dgm:t>
    </dgm:pt>
    <dgm:pt modelId="{CB46F3C0-3BB9-4376-A3C0-3FF8D617B558}" type="sibTrans" cxnId="{D7ED9C63-E66B-45CF-9218-9A0B95AD2385}">
      <dgm:prSet/>
      <dgm:spPr/>
      <dgm:t>
        <a:bodyPr/>
        <a:lstStyle/>
        <a:p>
          <a:endParaRPr lang="da-DK"/>
        </a:p>
      </dgm:t>
    </dgm:pt>
    <dgm:pt modelId="{45D732DC-4D4C-4DB7-94F2-50E52E92E2C9}">
      <dgm:prSet phldrT="[Text]"/>
      <dgm:spPr/>
      <dgm:t>
        <a:bodyPr/>
        <a:lstStyle/>
        <a:p>
          <a:r>
            <a:rPr lang="da-DK" dirty="0"/>
            <a:t>100+</a:t>
          </a:r>
        </a:p>
      </dgm:t>
    </dgm:pt>
    <dgm:pt modelId="{3DC9F4A7-F7B9-4350-BAEB-2966DA2B502E}" type="parTrans" cxnId="{A92F4CDF-8886-4347-9076-F41C91F4B400}">
      <dgm:prSet/>
      <dgm:spPr/>
      <dgm:t>
        <a:bodyPr/>
        <a:lstStyle/>
        <a:p>
          <a:endParaRPr lang="da-DK"/>
        </a:p>
      </dgm:t>
    </dgm:pt>
    <dgm:pt modelId="{20D1BD94-E3DB-434B-9C60-C9F1C9425148}" type="sibTrans" cxnId="{A92F4CDF-8886-4347-9076-F41C91F4B400}">
      <dgm:prSet/>
      <dgm:spPr/>
      <dgm:t>
        <a:bodyPr/>
        <a:lstStyle/>
        <a:p>
          <a:endParaRPr lang="da-DK"/>
        </a:p>
      </dgm:t>
    </dgm:pt>
    <dgm:pt modelId="{D1BD75F9-EAF7-4B9F-BE2A-547A37831771}">
      <dgm:prSet phldrT="[Text]"/>
      <dgm:spPr/>
      <dgm:t>
        <a:bodyPr/>
        <a:lstStyle/>
        <a:p>
          <a:r>
            <a:rPr lang="da-DK" dirty="0"/>
            <a:t>300+</a:t>
          </a:r>
        </a:p>
      </dgm:t>
    </dgm:pt>
    <dgm:pt modelId="{9EBC7DBD-4533-412E-B06F-26C4ABF2E108}" type="parTrans" cxnId="{07228CD2-6817-4457-91D0-5DCD8B09CE15}">
      <dgm:prSet/>
      <dgm:spPr/>
      <dgm:t>
        <a:bodyPr/>
        <a:lstStyle/>
        <a:p>
          <a:endParaRPr lang="da-DK"/>
        </a:p>
      </dgm:t>
    </dgm:pt>
    <dgm:pt modelId="{3CF08CC4-8A71-4410-80BD-BA144A915B87}" type="sibTrans" cxnId="{07228CD2-6817-4457-91D0-5DCD8B09CE15}">
      <dgm:prSet/>
      <dgm:spPr/>
      <dgm:t>
        <a:bodyPr/>
        <a:lstStyle/>
        <a:p>
          <a:endParaRPr lang="da-DK"/>
        </a:p>
      </dgm:t>
    </dgm:pt>
    <dgm:pt modelId="{B6B79F6A-B193-4952-95D5-EF58A100039E}" type="pres">
      <dgm:prSet presAssocID="{DD1BFA23-C51F-45F2-9A29-9DE3CF20ABF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B0BF810-9645-47A6-B1A2-0FEDEEC53423}" type="pres">
      <dgm:prSet presAssocID="{A68998DF-BA00-483F-A46C-3FA42E6D3C8F}" presName="centerShape" presStyleLbl="node0" presStyleIdx="0" presStyleCnt="1"/>
      <dgm:spPr/>
    </dgm:pt>
    <dgm:pt modelId="{2872D225-C2F8-4FB5-AB67-83C98C9E5635}" type="pres">
      <dgm:prSet presAssocID="{83792973-A47D-43BD-9AD0-1F7ACA0D61A2}" presName="node" presStyleLbl="node1" presStyleIdx="0" presStyleCnt="4">
        <dgm:presLayoutVars>
          <dgm:bulletEnabled val="1"/>
        </dgm:presLayoutVars>
      </dgm:prSet>
      <dgm:spPr/>
    </dgm:pt>
    <dgm:pt modelId="{62736858-B3C2-4CCC-9A9E-A90AFC42A249}" type="pres">
      <dgm:prSet presAssocID="{83792973-A47D-43BD-9AD0-1F7ACA0D61A2}" presName="dummy" presStyleCnt="0"/>
      <dgm:spPr/>
    </dgm:pt>
    <dgm:pt modelId="{471AF68E-10F3-441B-AB0B-5DB986C1080E}" type="pres">
      <dgm:prSet presAssocID="{A1DBF09F-5CFC-440D-BEBA-FE43B4AF9719}" presName="sibTrans" presStyleLbl="sibTrans2D1" presStyleIdx="0" presStyleCnt="4"/>
      <dgm:spPr/>
    </dgm:pt>
    <dgm:pt modelId="{C4F2513F-6B58-4CC6-A259-9F8A62DA611E}" type="pres">
      <dgm:prSet presAssocID="{DF64985F-40C7-423F-AD9A-8DB01DDA6E71}" presName="node" presStyleLbl="node1" presStyleIdx="1" presStyleCnt="4">
        <dgm:presLayoutVars>
          <dgm:bulletEnabled val="1"/>
        </dgm:presLayoutVars>
      </dgm:prSet>
      <dgm:spPr/>
    </dgm:pt>
    <dgm:pt modelId="{052D15D5-484C-4FE1-9D51-6F3F7531EC34}" type="pres">
      <dgm:prSet presAssocID="{DF64985F-40C7-423F-AD9A-8DB01DDA6E71}" presName="dummy" presStyleCnt="0"/>
      <dgm:spPr/>
    </dgm:pt>
    <dgm:pt modelId="{DB149A0F-C006-492A-8381-4895380F6C24}" type="pres">
      <dgm:prSet presAssocID="{CB46F3C0-3BB9-4376-A3C0-3FF8D617B558}" presName="sibTrans" presStyleLbl="sibTrans2D1" presStyleIdx="1" presStyleCnt="4"/>
      <dgm:spPr/>
    </dgm:pt>
    <dgm:pt modelId="{5FEDFD90-18B1-4E34-B7AE-E044339F6261}" type="pres">
      <dgm:prSet presAssocID="{45D732DC-4D4C-4DB7-94F2-50E52E92E2C9}" presName="node" presStyleLbl="node1" presStyleIdx="2" presStyleCnt="4">
        <dgm:presLayoutVars>
          <dgm:bulletEnabled val="1"/>
        </dgm:presLayoutVars>
      </dgm:prSet>
      <dgm:spPr/>
    </dgm:pt>
    <dgm:pt modelId="{CFEDB0EF-3623-4DDA-897F-CAD6EBE91248}" type="pres">
      <dgm:prSet presAssocID="{45D732DC-4D4C-4DB7-94F2-50E52E92E2C9}" presName="dummy" presStyleCnt="0"/>
      <dgm:spPr/>
    </dgm:pt>
    <dgm:pt modelId="{2B721DF1-A0F4-4484-9DE7-9A5647964D35}" type="pres">
      <dgm:prSet presAssocID="{20D1BD94-E3DB-434B-9C60-C9F1C9425148}" presName="sibTrans" presStyleLbl="sibTrans2D1" presStyleIdx="2" presStyleCnt="4"/>
      <dgm:spPr/>
    </dgm:pt>
    <dgm:pt modelId="{D0E35667-0595-45E2-AED8-E31D84531348}" type="pres">
      <dgm:prSet presAssocID="{D1BD75F9-EAF7-4B9F-BE2A-547A37831771}" presName="node" presStyleLbl="node1" presStyleIdx="3" presStyleCnt="4">
        <dgm:presLayoutVars>
          <dgm:bulletEnabled val="1"/>
        </dgm:presLayoutVars>
      </dgm:prSet>
      <dgm:spPr/>
    </dgm:pt>
    <dgm:pt modelId="{0C94BB01-9659-4CDE-B98F-68CE89F4E994}" type="pres">
      <dgm:prSet presAssocID="{D1BD75F9-EAF7-4B9F-BE2A-547A37831771}" presName="dummy" presStyleCnt="0"/>
      <dgm:spPr/>
    </dgm:pt>
    <dgm:pt modelId="{2CC4DD07-E978-46DA-A0E6-8277CBFEE812}" type="pres">
      <dgm:prSet presAssocID="{3CF08CC4-8A71-4410-80BD-BA144A915B87}" presName="sibTrans" presStyleLbl="sibTrans2D1" presStyleIdx="3" presStyleCnt="4"/>
      <dgm:spPr/>
    </dgm:pt>
  </dgm:ptLst>
  <dgm:cxnLst>
    <dgm:cxn modelId="{21D24802-A6BD-4DD6-BF90-327395214A4D}" srcId="{A68998DF-BA00-483F-A46C-3FA42E6D3C8F}" destId="{83792973-A47D-43BD-9AD0-1F7ACA0D61A2}" srcOrd="0" destOrd="0" parTransId="{5B07CBAF-6078-4334-B75F-E77AB5AF8CEB}" sibTransId="{A1DBF09F-5CFC-440D-BEBA-FE43B4AF9719}"/>
    <dgm:cxn modelId="{CD74BF04-6716-4D39-B8EF-1B63505F063D}" type="presOf" srcId="{3CF08CC4-8A71-4410-80BD-BA144A915B87}" destId="{2CC4DD07-E978-46DA-A0E6-8277CBFEE812}" srcOrd="0" destOrd="0" presId="urn:microsoft.com/office/officeart/2005/8/layout/radial6"/>
    <dgm:cxn modelId="{0D96E208-36AC-48D4-A7FC-35EB666E4D3F}" type="presOf" srcId="{45D732DC-4D4C-4DB7-94F2-50E52E92E2C9}" destId="{5FEDFD90-18B1-4E34-B7AE-E044339F6261}" srcOrd="0" destOrd="0" presId="urn:microsoft.com/office/officeart/2005/8/layout/radial6"/>
    <dgm:cxn modelId="{86DD960B-1AA5-4FEF-9A15-BC443A50D83A}" type="presOf" srcId="{DD1BFA23-C51F-45F2-9A29-9DE3CF20ABFE}" destId="{B6B79F6A-B193-4952-95D5-EF58A100039E}" srcOrd="0" destOrd="0" presId="urn:microsoft.com/office/officeart/2005/8/layout/radial6"/>
    <dgm:cxn modelId="{1EA0FE18-15C1-4A09-8903-0FA489A1CA58}" srcId="{DD1BFA23-C51F-45F2-9A29-9DE3CF20ABFE}" destId="{A68998DF-BA00-483F-A46C-3FA42E6D3C8F}" srcOrd="0" destOrd="0" parTransId="{CF1AAF5E-8DA5-4550-99D4-5B2EFB631E07}" sibTransId="{1F4D8854-30A4-4838-B9D5-DD39650D915D}"/>
    <dgm:cxn modelId="{3112B125-EFAD-4226-82B6-AD87A6CA46C9}" type="presOf" srcId="{D1BD75F9-EAF7-4B9F-BE2A-547A37831771}" destId="{D0E35667-0595-45E2-AED8-E31D84531348}" srcOrd="0" destOrd="0" presId="urn:microsoft.com/office/officeart/2005/8/layout/radial6"/>
    <dgm:cxn modelId="{43DB2733-A11F-4DFF-8857-33686283AF3B}" type="presOf" srcId="{83792973-A47D-43BD-9AD0-1F7ACA0D61A2}" destId="{2872D225-C2F8-4FB5-AB67-83C98C9E5635}" srcOrd="0" destOrd="0" presId="urn:microsoft.com/office/officeart/2005/8/layout/radial6"/>
    <dgm:cxn modelId="{E40A4E60-56AE-419D-ACA4-88BEA18CF6BE}" type="presOf" srcId="{A68998DF-BA00-483F-A46C-3FA42E6D3C8F}" destId="{8B0BF810-9645-47A6-B1A2-0FEDEEC53423}" srcOrd="0" destOrd="0" presId="urn:microsoft.com/office/officeart/2005/8/layout/radial6"/>
    <dgm:cxn modelId="{D7ED9C63-E66B-45CF-9218-9A0B95AD2385}" srcId="{A68998DF-BA00-483F-A46C-3FA42E6D3C8F}" destId="{DF64985F-40C7-423F-AD9A-8DB01DDA6E71}" srcOrd="1" destOrd="0" parTransId="{34CEC37A-C03E-45FE-A29E-3E16246F1DB6}" sibTransId="{CB46F3C0-3BB9-4376-A3C0-3FF8D617B558}"/>
    <dgm:cxn modelId="{D9BF6FB4-1E0E-4320-B5D2-15DC3204A183}" type="presOf" srcId="{DF64985F-40C7-423F-AD9A-8DB01DDA6E71}" destId="{C4F2513F-6B58-4CC6-A259-9F8A62DA611E}" srcOrd="0" destOrd="0" presId="urn:microsoft.com/office/officeart/2005/8/layout/radial6"/>
    <dgm:cxn modelId="{07228CD2-6817-4457-91D0-5DCD8B09CE15}" srcId="{A68998DF-BA00-483F-A46C-3FA42E6D3C8F}" destId="{D1BD75F9-EAF7-4B9F-BE2A-547A37831771}" srcOrd="3" destOrd="0" parTransId="{9EBC7DBD-4533-412E-B06F-26C4ABF2E108}" sibTransId="{3CF08CC4-8A71-4410-80BD-BA144A915B87}"/>
    <dgm:cxn modelId="{A92F4CDF-8886-4347-9076-F41C91F4B400}" srcId="{A68998DF-BA00-483F-A46C-3FA42E6D3C8F}" destId="{45D732DC-4D4C-4DB7-94F2-50E52E92E2C9}" srcOrd="2" destOrd="0" parTransId="{3DC9F4A7-F7B9-4350-BAEB-2966DA2B502E}" sibTransId="{20D1BD94-E3DB-434B-9C60-C9F1C9425148}"/>
    <dgm:cxn modelId="{143FDDF6-F646-478A-BA8E-280EB9609615}" type="presOf" srcId="{20D1BD94-E3DB-434B-9C60-C9F1C9425148}" destId="{2B721DF1-A0F4-4484-9DE7-9A5647964D35}" srcOrd="0" destOrd="0" presId="urn:microsoft.com/office/officeart/2005/8/layout/radial6"/>
    <dgm:cxn modelId="{56119BFE-636F-4FAE-BC25-BD2CA302A375}" type="presOf" srcId="{CB46F3C0-3BB9-4376-A3C0-3FF8D617B558}" destId="{DB149A0F-C006-492A-8381-4895380F6C24}" srcOrd="0" destOrd="0" presId="urn:microsoft.com/office/officeart/2005/8/layout/radial6"/>
    <dgm:cxn modelId="{006B89FF-430F-41C1-8E61-CA66E56E3AA9}" type="presOf" srcId="{A1DBF09F-5CFC-440D-BEBA-FE43B4AF9719}" destId="{471AF68E-10F3-441B-AB0B-5DB986C1080E}" srcOrd="0" destOrd="0" presId="urn:microsoft.com/office/officeart/2005/8/layout/radial6"/>
    <dgm:cxn modelId="{93D32A5A-2374-4ED6-B1AF-9F9060B6DE2B}" type="presParOf" srcId="{B6B79F6A-B193-4952-95D5-EF58A100039E}" destId="{8B0BF810-9645-47A6-B1A2-0FEDEEC53423}" srcOrd="0" destOrd="0" presId="urn:microsoft.com/office/officeart/2005/8/layout/radial6"/>
    <dgm:cxn modelId="{0D0EA9F5-B2EE-4B94-B684-93D19F75A494}" type="presParOf" srcId="{B6B79F6A-B193-4952-95D5-EF58A100039E}" destId="{2872D225-C2F8-4FB5-AB67-83C98C9E5635}" srcOrd="1" destOrd="0" presId="urn:microsoft.com/office/officeart/2005/8/layout/radial6"/>
    <dgm:cxn modelId="{981954D2-570C-4390-8540-76F5EA503126}" type="presParOf" srcId="{B6B79F6A-B193-4952-95D5-EF58A100039E}" destId="{62736858-B3C2-4CCC-9A9E-A90AFC42A249}" srcOrd="2" destOrd="0" presId="urn:microsoft.com/office/officeart/2005/8/layout/radial6"/>
    <dgm:cxn modelId="{5AA7D4AB-F885-4166-8234-D6FC12DF86A1}" type="presParOf" srcId="{B6B79F6A-B193-4952-95D5-EF58A100039E}" destId="{471AF68E-10F3-441B-AB0B-5DB986C1080E}" srcOrd="3" destOrd="0" presId="urn:microsoft.com/office/officeart/2005/8/layout/radial6"/>
    <dgm:cxn modelId="{A0EFCEC8-3ECB-4CE3-9269-85E20D63E1D0}" type="presParOf" srcId="{B6B79F6A-B193-4952-95D5-EF58A100039E}" destId="{C4F2513F-6B58-4CC6-A259-9F8A62DA611E}" srcOrd="4" destOrd="0" presId="urn:microsoft.com/office/officeart/2005/8/layout/radial6"/>
    <dgm:cxn modelId="{E3FA1C1E-9256-4475-BE08-5F1B4A020C10}" type="presParOf" srcId="{B6B79F6A-B193-4952-95D5-EF58A100039E}" destId="{052D15D5-484C-4FE1-9D51-6F3F7531EC34}" srcOrd="5" destOrd="0" presId="urn:microsoft.com/office/officeart/2005/8/layout/radial6"/>
    <dgm:cxn modelId="{8FA416F4-F42C-4593-A4FD-2794F3A6BAC6}" type="presParOf" srcId="{B6B79F6A-B193-4952-95D5-EF58A100039E}" destId="{DB149A0F-C006-492A-8381-4895380F6C24}" srcOrd="6" destOrd="0" presId="urn:microsoft.com/office/officeart/2005/8/layout/radial6"/>
    <dgm:cxn modelId="{2F3C6DB5-E6D4-46BD-A864-80B55CDAF9A5}" type="presParOf" srcId="{B6B79F6A-B193-4952-95D5-EF58A100039E}" destId="{5FEDFD90-18B1-4E34-B7AE-E044339F6261}" srcOrd="7" destOrd="0" presId="urn:microsoft.com/office/officeart/2005/8/layout/radial6"/>
    <dgm:cxn modelId="{A2BFF927-AD1C-4125-93BB-87AE5971BACB}" type="presParOf" srcId="{B6B79F6A-B193-4952-95D5-EF58A100039E}" destId="{CFEDB0EF-3623-4DDA-897F-CAD6EBE91248}" srcOrd="8" destOrd="0" presId="urn:microsoft.com/office/officeart/2005/8/layout/radial6"/>
    <dgm:cxn modelId="{DFC09C80-4AA3-4289-997A-053B19B875F9}" type="presParOf" srcId="{B6B79F6A-B193-4952-95D5-EF58A100039E}" destId="{2B721DF1-A0F4-4484-9DE7-9A5647964D35}" srcOrd="9" destOrd="0" presId="urn:microsoft.com/office/officeart/2005/8/layout/radial6"/>
    <dgm:cxn modelId="{D9240479-1549-4F79-8B11-D89CF1F6DF38}" type="presParOf" srcId="{B6B79F6A-B193-4952-95D5-EF58A100039E}" destId="{D0E35667-0595-45E2-AED8-E31D84531348}" srcOrd="10" destOrd="0" presId="urn:microsoft.com/office/officeart/2005/8/layout/radial6"/>
    <dgm:cxn modelId="{366FD51E-5656-4F4C-93B2-4EE75C38B226}" type="presParOf" srcId="{B6B79F6A-B193-4952-95D5-EF58A100039E}" destId="{0C94BB01-9659-4CDE-B98F-68CE89F4E994}" srcOrd="11" destOrd="0" presId="urn:microsoft.com/office/officeart/2005/8/layout/radial6"/>
    <dgm:cxn modelId="{A08EAFC4-76D2-469B-90EC-EB8521910E57}" type="presParOf" srcId="{B6B79F6A-B193-4952-95D5-EF58A100039E}" destId="{2CC4DD07-E978-46DA-A0E6-8277CBFEE81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8E7F0F-6CFB-43AF-A926-9A7F9514F6D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4B1A23-839C-4763-BDFF-617493EF7695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Certificate</a:t>
          </a:r>
          <a:endParaRPr lang="en-US" dirty="0"/>
        </a:p>
      </dgm:t>
    </dgm:pt>
    <dgm:pt modelId="{83BF1709-A271-448C-A9E1-E94C8AF40584}" type="parTrans" cxnId="{8CCD095C-F6F7-4900-AEB5-EDAA68EB2003}">
      <dgm:prSet/>
      <dgm:spPr/>
      <dgm:t>
        <a:bodyPr/>
        <a:lstStyle/>
        <a:p>
          <a:endParaRPr lang="en-US"/>
        </a:p>
      </dgm:t>
    </dgm:pt>
    <dgm:pt modelId="{3607EAAB-6CC2-470B-800C-E4F6D8B6D9BF}" type="sibTrans" cxnId="{8CCD095C-F6F7-4900-AEB5-EDAA68EB2003}">
      <dgm:prSet/>
      <dgm:spPr/>
      <dgm:t>
        <a:bodyPr/>
        <a:lstStyle/>
        <a:p>
          <a:endParaRPr lang="en-US"/>
        </a:p>
      </dgm:t>
    </dgm:pt>
    <dgm:pt modelId="{F06C7FA5-D343-49B0-AE70-EFC15354E539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DNS</a:t>
          </a:r>
          <a:endParaRPr lang="en-US" dirty="0"/>
        </a:p>
      </dgm:t>
    </dgm:pt>
    <dgm:pt modelId="{F8945748-CE5A-469C-ACBE-9D5E7EB31FC8}" type="parTrans" cxnId="{C1801E67-5FE0-4A23-99F3-BF3825A4DD93}">
      <dgm:prSet/>
      <dgm:spPr/>
      <dgm:t>
        <a:bodyPr/>
        <a:lstStyle/>
        <a:p>
          <a:endParaRPr lang="en-US"/>
        </a:p>
      </dgm:t>
    </dgm:pt>
    <dgm:pt modelId="{9B903615-35C8-4236-8211-9BB4EAAD57F8}" type="sibTrans" cxnId="{C1801E67-5FE0-4A23-99F3-BF3825A4DD93}">
      <dgm:prSet/>
      <dgm:spPr/>
      <dgm:t>
        <a:bodyPr/>
        <a:lstStyle/>
        <a:p>
          <a:endParaRPr lang="en-US"/>
        </a:p>
      </dgm:t>
    </dgm:pt>
    <dgm:pt modelId="{67F9A4E6-475A-4F7F-8A1C-A7295C48C040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Firewall</a:t>
          </a:r>
          <a:endParaRPr lang="en-US" dirty="0"/>
        </a:p>
      </dgm:t>
    </dgm:pt>
    <dgm:pt modelId="{D056C15C-4531-4E3D-ABBC-0FA6FBDEC9B5}" type="parTrans" cxnId="{D9DB1776-045A-4A53-A583-0D105BE6940F}">
      <dgm:prSet/>
      <dgm:spPr/>
      <dgm:t>
        <a:bodyPr/>
        <a:lstStyle/>
        <a:p>
          <a:endParaRPr lang="en-US"/>
        </a:p>
      </dgm:t>
    </dgm:pt>
    <dgm:pt modelId="{D6F7B346-246F-4244-9E9E-7B0025E44E2D}" type="sibTrans" cxnId="{D9DB1776-045A-4A53-A583-0D105BE6940F}">
      <dgm:prSet/>
      <dgm:spPr/>
      <dgm:t>
        <a:bodyPr/>
        <a:lstStyle/>
        <a:p>
          <a:endParaRPr lang="en-US"/>
        </a:p>
      </dgm:t>
    </dgm:pt>
    <dgm:pt modelId="{18AA4A33-29A1-49F3-AF0F-344DE48B8432}" type="pres">
      <dgm:prSet presAssocID="{2B8E7F0F-6CFB-43AF-A926-9A7F9514F6D1}" presName="root" presStyleCnt="0">
        <dgm:presLayoutVars>
          <dgm:dir/>
          <dgm:resizeHandles val="exact"/>
        </dgm:presLayoutVars>
      </dgm:prSet>
      <dgm:spPr/>
    </dgm:pt>
    <dgm:pt modelId="{C9F4FCBC-C704-4B71-A946-E8A8BEBB0CB6}" type="pres">
      <dgm:prSet presAssocID="{1E4B1A23-839C-4763-BDFF-617493EF7695}" presName="compNode" presStyleCnt="0"/>
      <dgm:spPr/>
    </dgm:pt>
    <dgm:pt modelId="{95DC4706-6C3F-4F90-B074-534C46E84814}" type="pres">
      <dgm:prSet presAssocID="{1E4B1A23-839C-4763-BDFF-617493EF76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3CE2677E-90DF-4185-A4C5-B94971FDE969}" type="pres">
      <dgm:prSet presAssocID="{1E4B1A23-839C-4763-BDFF-617493EF7695}" presName="spaceRect" presStyleCnt="0"/>
      <dgm:spPr/>
    </dgm:pt>
    <dgm:pt modelId="{E125FB8D-94E9-44D5-98CE-D8F188BD5544}" type="pres">
      <dgm:prSet presAssocID="{1E4B1A23-839C-4763-BDFF-617493EF7695}" presName="textRect" presStyleLbl="revTx" presStyleIdx="0" presStyleCnt="3">
        <dgm:presLayoutVars>
          <dgm:chMax val="1"/>
          <dgm:chPref val="1"/>
        </dgm:presLayoutVars>
      </dgm:prSet>
      <dgm:spPr/>
    </dgm:pt>
    <dgm:pt modelId="{8AD6EBC0-EB53-473B-8E44-46F3CC29E116}" type="pres">
      <dgm:prSet presAssocID="{3607EAAB-6CC2-470B-800C-E4F6D8B6D9BF}" presName="sibTrans" presStyleCnt="0"/>
      <dgm:spPr/>
    </dgm:pt>
    <dgm:pt modelId="{BFE61B84-FE4E-4FED-A60E-5808CADB1701}" type="pres">
      <dgm:prSet presAssocID="{F06C7FA5-D343-49B0-AE70-EFC15354E539}" presName="compNode" presStyleCnt="0"/>
      <dgm:spPr/>
    </dgm:pt>
    <dgm:pt modelId="{4142A5C2-96AD-468D-8199-D2B76896E0F5}" type="pres">
      <dgm:prSet presAssocID="{F06C7FA5-D343-49B0-AE70-EFC15354E5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2BF6D77-18D0-4E3E-98ED-E48F7C65E301}" type="pres">
      <dgm:prSet presAssocID="{F06C7FA5-D343-49B0-AE70-EFC15354E539}" presName="spaceRect" presStyleCnt="0"/>
      <dgm:spPr/>
    </dgm:pt>
    <dgm:pt modelId="{45F71298-E4CE-411E-8D43-5270ACC168BF}" type="pres">
      <dgm:prSet presAssocID="{F06C7FA5-D343-49B0-AE70-EFC15354E539}" presName="textRect" presStyleLbl="revTx" presStyleIdx="1" presStyleCnt="3">
        <dgm:presLayoutVars>
          <dgm:chMax val="1"/>
          <dgm:chPref val="1"/>
        </dgm:presLayoutVars>
      </dgm:prSet>
      <dgm:spPr/>
    </dgm:pt>
    <dgm:pt modelId="{59B10D86-44FB-45E4-AF27-522CAD03652E}" type="pres">
      <dgm:prSet presAssocID="{9B903615-35C8-4236-8211-9BB4EAAD57F8}" presName="sibTrans" presStyleCnt="0"/>
      <dgm:spPr/>
    </dgm:pt>
    <dgm:pt modelId="{70EFF549-CD9B-423F-B4F3-1911BA261990}" type="pres">
      <dgm:prSet presAssocID="{67F9A4E6-475A-4F7F-8A1C-A7295C48C040}" presName="compNode" presStyleCnt="0"/>
      <dgm:spPr/>
    </dgm:pt>
    <dgm:pt modelId="{1BB454EA-5BD0-45C2-9E11-BBF9D967EE94}" type="pres">
      <dgm:prSet presAssocID="{67F9A4E6-475A-4F7F-8A1C-A7295C48C0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886CD6B-BFA3-451E-A1D2-02C5AE191043}" type="pres">
      <dgm:prSet presAssocID="{67F9A4E6-475A-4F7F-8A1C-A7295C48C040}" presName="spaceRect" presStyleCnt="0"/>
      <dgm:spPr/>
    </dgm:pt>
    <dgm:pt modelId="{FBFFCAE2-F6BA-450A-BCB8-B68C0A5AB119}" type="pres">
      <dgm:prSet presAssocID="{67F9A4E6-475A-4F7F-8A1C-A7295C48C0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E55E13C-0DDC-48AE-BE7B-1823B7B7AE3A}" type="presOf" srcId="{F06C7FA5-D343-49B0-AE70-EFC15354E539}" destId="{45F71298-E4CE-411E-8D43-5270ACC168BF}" srcOrd="0" destOrd="0" presId="urn:microsoft.com/office/officeart/2018/2/layout/IconLabelList"/>
    <dgm:cxn modelId="{8CCD095C-F6F7-4900-AEB5-EDAA68EB2003}" srcId="{2B8E7F0F-6CFB-43AF-A926-9A7F9514F6D1}" destId="{1E4B1A23-839C-4763-BDFF-617493EF7695}" srcOrd="0" destOrd="0" parTransId="{83BF1709-A271-448C-A9E1-E94C8AF40584}" sibTransId="{3607EAAB-6CC2-470B-800C-E4F6D8B6D9BF}"/>
    <dgm:cxn modelId="{C1801E67-5FE0-4A23-99F3-BF3825A4DD93}" srcId="{2B8E7F0F-6CFB-43AF-A926-9A7F9514F6D1}" destId="{F06C7FA5-D343-49B0-AE70-EFC15354E539}" srcOrd="1" destOrd="0" parTransId="{F8945748-CE5A-469C-ACBE-9D5E7EB31FC8}" sibTransId="{9B903615-35C8-4236-8211-9BB4EAAD57F8}"/>
    <dgm:cxn modelId="{D9DB1776-045A-4A53-A583-0D105BE6940F}" srcId="{2B8E7F0F-6CFB-43AF-A926-9A7F9514F6D1}" destId="{67F9A4E6-475A-4F7F-8A1C-A7295C48C040}" srcOrd="2" destOrd="0" parTransId="{D056C15C-4531-4E3D-ABBC-0FA6FBDEC9B5}" sibTransId="{D6F7B346-246F-4244-9E9E-7B0025E44E2D}"/>
    <dgm:cxn modelId="{77FC98AD-4419-452C-B96E-816E08FADEC4}" type="presOf" srcId="{1E4B1A23-839C-4763-BDFF-617493EF7695}" destId="{E125FB8D-94E9-44D5-98CE-D8F188BD5544}" srcOrd="0" destOrd="0" presId="urn:microsoft.com/office/officeart/2018/2/layout/IconLabelList"/>
    <dgm:cxn modelId="{0E4C3BDE-B247-4DB0-8C28-768E2FA6D5F2}" type="presOf" srcId="{2B8E7F0F-6CFB-43AF-A926-9A7F9514F6D1}" destId="{18AA4A33-29A1-49F3-AF0F-344DE48B8432}" srcOrd="0" destOrd="0" presId="urn:microsoft.com/office/officeart/2018/2/layout/IconLabelList"/>
    <dgm:cxn modelId="{A8DC50E5-A817-4789-984C-2DB60C6B8329}" type="presOf" srcId="{67F9A4E6-475A-4F7F-8A1C-A7295C48C040}" destId="{FBFFCAE2-F6BA-450A-BCB8-B68C0A5AB119}" srcOrd="0" destOrd="0" presId="urn:microsoft.com/office/officeart/2018/2/layout/IconLabelList"/>
    <dgm:cxn modelId="{287B1CDF-9479-4620-ABE9-996446C51D2C}" type="presParOf" srcId="{18AA4A33-29A1-49F3-AF0F-344DE48B8432}" destId="{C9F4FCBC-C704-4B71-A946-E8A8BEBB0CB6}" srcOrd="0" destOrd="0" presId="urn:microsoft.com/office/officeart/2018/2/layout/IconLabelList"/>
    <dgm:cxn modelId="{40D8727F-C9FC-4495-9E3C-2CB762913EA8}" type="presParOf" srcId="{C9F4FCBC-C704-4B71-A946-E8A8BEBB0CB6}" destId="{95DC4706-6C3F-4F90-B074-534C46E84814}" srcOrd="0" destOrd="0" presId="urn:microsoft.com/office/officeart/2018/2/layout/IconLabelList"/>
    <dgm:cxn modelId="{BD0A9824-7A98-433E-8D3E-9912E71723C3}" type="presParOf" srcId="{C9F4FCBC-C704-4B71-A946-E8A8BEBB0CB6}" destId="{3CE2677E-90DF-4185-A4C5-B94971FDE969}" srcOrd="1" destOrd="0" presId="urn:microsoft.com/office/officeart/2018/2/layout/IconLabelList"/>
    <dgm:cxn modelId="{699FB22F-40D4-4D91-914A-18AFBD852F7B}" type="presParOf" srcId="{C9F4FCBC-C704-4B71-A946-E8A8BEBB0CB6}" destId="{E125FB8D-94E9-44D5-98CE-D8F188BD5544}" srcOrd="2" destOrd="0" presId="urn:microsoft.com/office/officeart/2018/2/layout/IconLabelList"/>
    <dgm:cxn modelId="{AD1D4FF7-D25B-4E34-9B1E-2441E5E5DE19}" type="presParOf" srcId="{18AA4A33-29A1-49F3-AF0F-344DE48B8432}" destId="{8AD6EBC0-EB53-473B-8E44-46F3CC29E116}" srcOrd="1" destOrd="0" presId="urn:microsoft.com/office/officeart/2018/2/layout/IconLabelList"/>
    <dgm:cxn modelId="{2208A491-73D8-4F85-89A3-3D14567D6149}" type="presParOf" srcId="{18AA4A33-29A1-49F3-AF0F-344DE48B8432}" destId="{BFE61B84-FE4E-4FED-A60E-5808CADB1701}" srcOrd="2" destOrd="0" presId="urn:microsoft.com/office/officeart/2018/2/layout/IconLabelList"/>
    <dgm:cxn modelId="{E7479B39-F844-4D63-8EE9-5C294EF012C1}" type="presParOf" srcId="{BFE61B84-FE4E-4FED-A60E-5808CADB1701}" destId="{4142A5C2-96AD-468D-8199-D2B76896E0F5}" srcOrd="0" destOrd="0" presId="urn:microsoft.com/office/officeart/2018/2/layout/IconLabelList"/>
    <dgm:cxn modelId="{CBB9A228-814C-41A6-A79C-96DD56279721}" type="presParOf" srcId="{BFE61B84-FE4E-4FED-A60E-5808CADB1701}" destId="{02BF6D77-18D0-4E3E-98ED-E48F7C65E301}" srcOrd="1" destOrd="0" presId="urn:microsoft.com/office/officeart/2018/2/layout/IconLabelList"/>
    <dgm:cxn modelId="{AF78A9BB-B348-418E-8970-3DCD37CE4761}" type="presParOf" srcId="{BFE61B84-FE4E-4FED-A60E-5808CADB1701}" destId="{45F71298-E4CE-411E-8D43-5270ACC168BF}" srcOrd="2" destOrd="0" presId="urn:microsoft.com/office/officeart/2018/2/layout/IconLabelList"/>
    <dgm:cxn modelId="{448A871D-FACB-4FBF-9D06-7F5E1E5F4E17}" type="presParOf" srcId="{18AA4A33-29A1-49F3-AF0F-344DE48B8432}" destId="{59B10D86-44FB-45E4-AF27-522CAD03652E}" srcOrd="3" destOrd="0" presId="urn:microsoft.com/office/officeart/2018/2/layout/IconLabelList"/>
    <dgm:cxn modelId="{065B6309-B8E3-489D-916B-F7E271E8E4F9}" type="presParOf" srcId="{18AA4A33-29A1-49F3-AF0F-344DE48B8432}" destId="{70EFF549-CD9B-423F-B4F3-1911BA261990}" srcOrd="4" destOrd="0" presId="urn:microsoft.com/office/officeart/2018/2/layout/IconLabelList"/>
    <dgm:cxn modelId="{C851F10A-5FA0-45E9-9EF1-E9A807D45C88}" type="presParOf" srcId="{70EFF549-CD9B-423F-B4F3-1911BA261990}" destId="{1BB454EA-5BD0-45C2-9E11-BBF9D967EE94}" srcOrd="0" destOrd="0" presId="urn:microsoft.com/office/officeart/2018/2/layout/IconLabelList"/>
    <dgm:cxn modelId="{684C9B48-12CB-4E39-BB6E-4CD002256FCA}" type="presParOf" srcId="{70EFF549-CD9B-423F-B4F3-1911BA261990}" destId="{F886CD6B-BFA3-451E-A1D2-02C5AE191043}" srcOrd="1" destOrd="0" presId="urn:microsoft.com/office/officeart/2018/2/layout/IconLabelList"/>
    <dgm:cxn modelId="{EB23AFEA-AEE8-4719-8B9E-700F85B32F0C}" type="presParOf" srcId="{70EFF549-CD9B-423F-B4F3-1911BA261990}" destId="{FBFFCAE2-F6BA-450A-BCB8-B68C0A5AB1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F6EAB-1C6D-45D1-BBA7-03DA53D6EC96}">
      <dsp:nvSpPr>
        <dsp:cNvPr id="0" name=""/>
        <dsp:cNvSpPr/>
      </dsp:nvSpPr>
      <dsp:spPr>
        <a:xfrm>
          <a:off x="496122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A796A-186A-40B0-8CBD-0C83001E2E87}">
      <dsp:nvSpPr>
        <dsp:cNvPr id="0" name=""/>
        <dsp:cNvSpPr/>
      </dsp:nvSpPr>
      <dsp:spPr>
        <a:xfrm>
          <a:off x="2089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Centralized Configuration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The Service Definition serves as a single source of truth for each service, making it easier to manage and audit configurations.</a:t>
          </a:r>
          <a:endParaRPr lang="en-US" sz="1100" kern="1200" dirty="0"/>
        </a:p>
      </dsp:txBody>
      <dsp:txXfrm>
        <a:off x="2089" y="2100803"/>
        <a:ext cx="1796484" cy="1502539"/>
      </dsp:txXfrm>
    </dsp:sp>
    <dsp:sp modelId="{E5AFE73D-193D-49A7-A0DA-473F33722589}">
      <dsp:nvSpPr>
        <dsp:cNvPr id="0" name=""/>
        <dsp:cNvSpPr/>
      </dsp:nvSpPr>
      <dsp:spPr>
        <a:xfrm>
          <a:off x="2606991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EB5E8-8F12-45EC-8310-6F2D0C15979F}">
      <dsp:nvSpPr>
        <dsp:cNvPr id="0" name=""/>
        <dsp:cNvSpPr/>
      </dsp:nvSpPr>
      <dsp:spPr>
        <a:xfrm>
          <a:off x="2112958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Automation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 Blueprint automates the provisioning and management of services, reducing manual intervention and the risk of human errors.</a:t>
          </a:r>
          <a:endParaRPr lang="en-US" sz="1200" kern="1200" dirty="0"/>
        </a:p>
      </dsp:txBody>
      <dsp:txXfrm>
        <a:off x="2112958" y="2100803"/>
        <a:ext cx="1796484" cy="1502539"/>
      </dsp:txXfrm>
    </dsp:sp>
    <dsp:sp modelId="{A270399B-6D0C-4CC0-B34B-DB1ADC189705}">
      <dsp:nvSpPr>
        <dsp:cNvPr id="0" name=""/>
        <dsp:cNvSpPr/>
      </dsp:nvSpPr>
      <dsp:spPr>
        <a:xfrm>
          <a:off x="4717860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C5506-21EA-42E6-9697-48E0D77E4639}">
      <dsp:nvSpPr>
        <dsp:cNvPr id="0" name=""/>
        <dsp:cNvSpPr/>
      </dsp:nvSpPr>
      <dsp:spPr>
        <a:xfrm>
          <a:off x="4223827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Continuous Reconciliation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Following the Kubernetes Operator pattern ensures that services always align with the desired state.</a:t>
          </a:r>
          <a:endParaRPr lang="en-US" sz="1200" kern="1200" dirty="0"/>
        </a:p>
      </dsp:txBody>
      <dsp:txXfrm>
        <a:off x="4223827" y="2100803"/>
        <a:ext cx="1796484" cy="1502539"/>
      </dsp:txXfrm>
    </dsp:sp>
    <dsp:sp modelId="{D7052CB7-CEF1-4D94-BC79-B1FFD37A9ECC}">
      <dsp:nvSpPr>
        <dsp:cNvPr id="0" name=""/>
        <dsp:cNvSpPr/>
      </dsp:nvSpPr>
      <dsp:spPr>
        <a:xfrm>
          <a:off x="6828729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E17E1-01EA-406A-B1F0-2A457E87A2C8}">
      <dsp:nvSpPr>
        <dsp:cNvPr id="0" name=""/>
        <dsp:cNvSpPr/>
      </dsp:nvSpPr>
      <dsp:spPr>
        <a:xfrm>
          <a:off x="6334696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Version Control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Version control for Service Definition files enables change tracking and auditing.</a:t>
          </a:r>
          <a:endParaRPr lang="en-US" sz="1400" kern="1200" dirty="0"/>
        </a:p>
      </dsp:txBody>
      <dsp:txXfrm>
        <a:off x="6334696" y="2100803"/>
        <a:ext cx="1796484" cy="1502539"/>
      </dsp:txXfrm>
    </dsp:sp>
    <dsp:sp modelId="{8CE0F3CF-2FD3-4A27-BF92-F7B814CF423F}">
      <dsp:nvSpPr>
        <dsp:cNvPr id="0" name=""/>
        <dsp:cNvSpPr/>
      </dsp:nvSpPr>
      <dsp:spPr>
        <a:xfrm>
          <a:off x="8939598" y="884519"/>
          <a:ext cx="808417" cy="8084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0FCC1-3E6B-4F6A-B9A8-E54D609414D2}">
      <dsp:nvSpPr>
        <dsp:cNvPr id="0" name=""/>
        <dsp:cNvSpPr/>
      </dsp:nvSpPr>
      <dsp:spPr>
        <a:xfrm>
          <a:off x="8445565" y="2100803"/>
          <a:ext cx="1796484" cy="150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CI/CD Integration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 Seamless integration with CI/CD pipelines streamlines the deployment process.</a:t>
          </a:r>
          <a:endParaRPr lang="en-US" sz="1400" kern="1200" dirty="0"/>
        </a:p>
      </dsp:txBody>
      <dsp:txXfrm>
        <a:off x="8445565" y="2100803"/>
        <a:ext cx="1796484" cy="1502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4DD07-E978-46DA-A0E6-8277CBFEE812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solidFill>
          <a:schemeClr val="accent3">
            <a:hueOff val="-11353875"/>
            <a:satOff val="35819"/>
            <a:lumOff val="274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21DF1-A0F4-4484-9DE7-9A5647964D35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solidFill>
          <a:schemeClr val="accent3">
            <a:hueOff val="-7569250"/>
            <a:satOff val="23879"/>
            <a:lumOff val="183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49A0F-C006-492A-8381-4895380F6C24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0"/>
            <a:gd name="adj2" fmla="val 5400000"/>
            <a:gd name="adj3" fmla="val 4643"/>
          </a:avLst>
        </a:prstGeom>
        <a:solidFill>
          <a:schemeClr val="accent3">
            <a:hueOff val="-3784625"/>
            <a:satOff val="11940"/>
            <a:lumOff val="91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AF68E-10F3-441B-AB0B-5DB986C1080E}">
      <dsp:nvSpPr>
        <dsp:cNvPr id="0" name=""/>
        <dsp:cNvSpPr/>
      </dsp:nvSpPr>
      <dsp:spPr>
        <a:xfrm>
          <a:off x="3395497" y="517360"/>
          <a:ext cx="3453142" cy="3453142"/>
        </a:xfrm>
        <a:prstGeom prst="blockArc">
          <a:avLst>
            <a:gd name="adj1" fmla="val 16200000"/>
            <a:gd name="adj2" fmla="val 0"/>
            <a:gd name="adj3" fmla="val 464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BF810-9645-47A6-B1A2-0FEDEEC53423}">
      <dsp:nvSpPr>
        <dsp:cNvPr id="0" name=""/>
        <dsp:cNvSpPr/>
      </dsp:nvSpPr>
      <dsp:spPr>
        <a:xfrm>
          <a:off x="4326747" y="1448610"/>
          <a:ext cx="1590642" cy="15906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300" kern="1200" dirty="0"/>
            <a:t>850</a:t>
          </a:r>
        </a:p>
      </dsp:txBody>
      <dsp:txXfrm>
        <a:off x="4559691" y="1681554"/>
        <a:ext cx="1124754" cy="1124754"/>
      </dsp:txXfrm>
    </dsp:sp>
    <dsp:sp modelId="{2872D225-C2F8-4FB5-AB67-83C98C9E5635}">
      <dsp:nvSpPr>
        <dsp:cNvPr id="0" name=""/>
        <dsp:cNvSpPr/>
      </dsp:nvSpPr>
      <dsp:spPr>
        <a:xfrm>
          <a:off x="4565344" y="719"/>
          <a:ext cx="1113449" cy="11134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54</a:t>
          </a:r>
        </a:p>
      </dsp:txBody>
      <dsp:txXfrm>
        <a:off x="4728405" y="163780"/>
        <a:ext cx="787327" cy="787327"/>
      </dsp:txXfrm>
    </dsp:sp>
    <dsp:sp modelId="{C4F2513F-6B58-4CC6-A259-9F8A62DA611E}">
      <dsp:nvSpPr>
        <dsp:cNvPr id="0" name=""/>
        <dsp:cNvSpPr/>
      </dsp:nvSpPr>
      <dsp:spPr>
        <a:xfrm>
          <a:off x="6251831" y="1687206"/>
          <a:ext cx="1113449" cy="1113449"/>
        </a:xfrm>
        <a:prstGeom prst="ellipse">
          <a:avLst/>
        </a:prstGeom>
        <a:solidFill>
          <a:schemeClr val="accent3">
            <a:hueOff val="-3784625"/>
            <a:satOff val="11940"/>
            <a:lumOff val="9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200+</a:t>
          </a:r>
        </a:p>
      </dsp:txBody>
      <dsp:txXfrm>
        <a:off x="6414892" y="1850267"/>
        <a:ext cx="787327" cy="787327"/>
      </dsp:txXfrm>
    </dsp:sp>
    <dsp:sp modelId="{5FEDFD90-18B1-4E34-B7AE-E044339F6261}">
      <dsp:nvSpPr>
        <dsp:cNvPr id="0" name=""/>
        <dsp:cNvSpPr/>
      </dsp:nvSpPr>
      <dsp:spPr>
        <a:xfrm>
          <a:off x="4565344" y="3373693"/>
          <a:ext cx="1113449" cy="1113449"/>
        </a:xfrm>
        <a:prstGeom prst="ellipse">
          <a:avLst/>
        </a:prstGeom>
        <a:solidFill>
          <a:schemeClr val="accent3">
            <a:hueOff val="-7569250"/>
            <a:satOff val="23879"/>
            <a:lumOff val="183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100+</a:t>
          </a:r>
        </a:p>
      </dsp:txBody>
      <dsp:txXfrm>
        <a:off x="4728405" y="3536754"/>
        <a:ext cx="787327" cy="787327"/>
      </dsp:txXfrm>
    </dsp:sp>
    <dsp:sp modelId="{D0E35667-0595-45E2-AED8-E31D84531348}">
      <dsp:nvSpPr>
        <dsp:cNvPr id="0" name=""/>
        <dsp:cNvSpPr/>
      </dsp:nvSpPr>
      <dsp:spPr>
        <a:xfrm>
          <a:off x="2878856" y="1687206"/>
          <a:ext cx="1113449" cy="1113449"/>
        </a:xfrm>
        <a:prstGeom prst="ellipse">
          <a:avLst/>
        </a:prstGeom>
        <a:solidFill>
          <a:schemeClr val="accent3">
            <a:hueOff val="-11353875"/>
            <a:satOff val="35819"/>
            <a:lumOff val="27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kern="1200" dirty="0"/>
            <a:t>300+</a:t>
          </a:r>
        </a:p>
      </dsp:txBody>
      <dsp:txXfrm>
        <a:off x="3041917" y="1850267"/>
        <a:ext cx="787327" cy="787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C4706-6C3F-4F90-B074-534C46E84814}">
      <dsp:nvSpPr>
        <dsp:cNvPr id="0" name=""/>
        <dsp:cNvSpPr/>
      </dsp:nvSpPr>
      <dsp:spPr>
        <a:xfrm>
          <a:off x="1124345" y="1064467"/>
          <a:ext cx="1284982" cy="12849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5FB8D-94E9-44D5-98CE-D8F188BD5544}">
      <dsp:nvSpPr>
        <dsp:cNvPr id="0" name=""/>
        <dsp:cNvSpPr/>
      </dsp:nvSpPr>
      <dsp:spPr>
        <a:xfrm>
          <a:off x="339077" y="2703395"/>
          <a:ext cx="2855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Certificate</a:t>
          </a:r>
          <a:endParaRPr lang="en-US" sz="3600" kern="1200" dirty="0"/>
        </a:p>
      </dsp:txBody>
      <dsp:txXfrm>
        <a:off x="339077" y="2703395"/>
        <a:ext cx="2855517" cy="720000"/>
      </dsp:txXfrm>
    </dsp:sp>
    <dsp:sp modelId="{4142A5C2-96AD-468D-8199-D2B76896E0F5}">
      <dsp:nvSpPr>
        <dsp:cNvPr id="0" name=""/>
        <dsp:cNvSpPr/>
      </dsp:nvSpPr>
      <dsp:spPr>
        <a:xfrm>
          <a:off x="4479578" y="1064467"/>
          <a:ext cx="1284982" cy="12849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71298-E4CE-411E-8D43-5270ACC168BF}">
      <dsp:nvSpPr>
        <dsp:cNvPr id="0" name=""/>
        <dsp:cNvSpPr/>
      </dsp:nvSpPr>
      <dsp:spPr>
        <a:xfrm>
          <a:off x="3694310" y="2703395"/>
          <a:ext cx="2855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DNS</a:t>
          </a:r>
          <a:endParaRPr lang="en-US" sz="3600" kern="1200" dirty="0"/>
        </a:p>
      </dsp:txBody>
      <dsp:txXfrm>
        <a:off x="3694310" y="2703395"/>
        <a:ext cx="2855517" cy="720000"/>
      </dsp:txXfrm>
    </dsp:sp>
    <dsp:sp modelId="{1BB454EA-5BD0-45C2-9E11-BBF9D967EE94}">
      <dsp:nvSpPr>
        <dsp:cNvPr id="0" name=""/>
        <dsp:cNvSpPr/>
      </dsp:nvSpPr>
      <dsp:spPr>
        <a:xfrm>
          <a:off x="7834811" y="1064467"/>
          <a:ext cx="1284982" cy="12849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FCAE2-F6BA-450A-BCB8-B68C0A5AB119}">
      <dsp:nvSpPr>
        <dsp:cNvPr id="0" name=""/>
        <dsp:cNvSpPr/>
      </dsp:nvSpPr>
      <dsp:spPr>
        <a:xfrm>
          <a:off x="7049543" y="2703395"/>
          <a:ext cx="2855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kern="1200" dirty="0"/>
            <a:t>Firewall</a:t>
          </a:r>
          <a:endParaRPr lang="en-US" sz="3600" kern="1200" dirty="0"/>
        </a:p>
      </dsp:txBody>
      <dsp:txXfrm>
        <a:off x="7049543" y="2703395"/>
        <a:ext cx="285551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86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Service Blueprint Solves It (5-7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High-level overview of its 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Service Catalog (Git YAML repository)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 err="1"/>
              <a:t>BlueprintEngine</a:t>
            </a:r>
            <a:r>
              <a:rPr lang="en-US" dirty="0"/>
              <a:t> (PowerShell)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Kubernetes Operators for automation.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workflows: turning a YAML catalog into automated Kubernetes deployments.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the automation benefits (e.g., reducing toil, improving reliability).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808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Reconciliation</a:t>
            </a:r>
            <a:r>
              <a:rPr lang="da-DK" dirty="0"/>
              <a:t> loop</a:t>
            </a:r>
          </a:p>
          <a:p>
            <a:r>
              <a:rPr lang="da-DK" dirty="0" err="1"/>
              <a:t>Eventual</a:t>
            </a:r>
            <a:r>
              <a:rPr lang="da-DK" dirty="0"/>
              <a:t> </a:t>
            </a:r>
            <a:r>
              <a:rPr lang="da-DK" dirty="0" err="1"/>
              <a:t>consistency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915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5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74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22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0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B1CF-7CB7-81C6-0BB3-4DEBFD80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3A56C-A511-836A-09DE-C35B5B1D1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E44E0-987E-DF2A-288B-F927A5DC4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85F5A-B402-40BE-C94E-AE8B27903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40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B58A5-A9A5-DFFD-25EC-73154DFE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DBD40-AB25-0C94-B8A3-E812FD167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E4294-B8DA-5C04-E01E-593B2532A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F1EA0-DEC6-4970-E31C-B2F5633AF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222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6786B-31F0-BE34-CB89-9C51CD37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7FCCB7-2525-489C-7212-7F53007F4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F7352-3BEF-F991-1BC7-0EAE5D1E9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9D18F-F42D-0DB3-A99D-581D1FCF1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70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3C1F5-5280-DA23-F45F-B899E990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51660B-256C-17F3-5B01-5E617EB25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8C324-081A-1F5D-8A16-1376E3ABE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2E777-111B-AAC2-A8BB-9215DC39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69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Founded in Copenhagen (1992): Began with a vision to make global financial markets accessible to more people.</a:t>
            </a:r>
          </a:p>
          <a:p>
            <a:r>
              <a:rPr lang="en-US" dirty="0"/>
              <a:t>Pioneered Online Trading (1998): Launched one of Europe's first online trading platforms, offering professional-grade tools.</a:t>
            </a:r>
          </a:p>
          <a:p>
            <a:r>
              <a:rPr lang="en-US" dirty="0"/>
              <a:t>Global Presence: Trusted by over 1 million clients worldwide, with USD 100 billion in client assets and operations in 15 countries.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106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 an organization learns similarly like a human. Cloud computing offers rich range of choices, but it’s still up to us to use it wisely.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might still be a lot of things we don't know, but we are positive that we are ready for the change should the need raises.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540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What's this nonsense, who are you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"Hi everyone, my name is [Your Name], and I’m a Developer Platform Architect at Saxo Bank, part of the Enterprise Architects team. Over the past three years, I’ve been deeply involved in Kubernetes as a developer, and for the past year, I’ve focused on building operators for Kubernetes, automating workflows and scaling services.</a:t>
            </a:r>
          </a:p>
          <a:p>
            <a:r>
              <a:rPr lang="en-US" dirty="0"/>
              <a:t>In addition to my Kubernetes work, I actively manage our Backstage instance, helping to streamline developer experiences across the organization. Before my current role, I was part of the Cloud Foundation team—now called the Cloud Center of Excellence—where I gained invaluable experience in cloud-native solutions and infrastructure.</a:t>
            </a:r>
          </a:p>
          <a:p>
            <a:r>
              <a:rPr lang="en-US" dirty="0"/>
              <a:t>Outside of work, I enjoy spending time with my family, biking, and playing table tennis. I’m excited to share with you today a project we’ve been working on called Service Blueprint, which aims to simplify and automate service management in Kubernetes environments.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62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Talk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approvals</a:t>
            </a:r>
            <a:endParaRPr lang="da-DK" dirty="0"/>
          </a:p>
          <a:p>
            <a:r>
              <a:rPr lang="da-DK" dirty="0"/>
              <a:t>Talk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pull</a:t>
            </a:r>
            <a:r>
              <a:rPr lang="da-DK" dirty="0"/>
              <a:t> 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68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787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Manual Installation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58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379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5B732-09EB-302C-86E0-861B0E9D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D3358-E4D6-D280-FBFB-A49EFCDD6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AAFC9-2357-41D6-6961-4C57AD629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FAD15-4249-3AC2-86AB-F4E9D16A1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76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0353-C9EC-4843-E42C-D25BFEA9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12737-07F7-B464-4795-8F142262A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E737A-01AD-98E8-E007-77FB0E715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D4C2-C860-D41E-086B-7D11DF748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20 November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20 November 2024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20 November 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4.sv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65.jpe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11" Type="http://schemas.openxmlformats.org/officeDocument/2006/relationships/image" Target="../media/image65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Mastering Service Orchestration: How Saxo Blueprint Leverages Kubernetes Operators and </a:t>
            </a:r>
            <a:r>
              <a:rPr lang="en-US" sz="3200" dirty="0" err="1"/>
              <a:t>GitOps</a:t>
            </a:r>
            <a:endParaRPr lang="en-US" sz="32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B0EFBCB-3D4C-856B-EBE7-93D3FE58F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6" y="3873190"/>
            <a:ext cx="5629274" cy="825412"/>
          </a:xfrm>
        </p:spPr>
        <p:txBody>
          <a:bodyPr/>
          <a:lstStyle/>
          <a:p>
            <a:r>
              <a:rPr lang="da-DK" dirty="0"/>
              <a:t>Jimmi Hested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785-96E0-BD1A-3E01-A50B53FA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Blueprint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4097E-79EA-B0BC-26E8-47AEC2CC5CF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sz="1800" dirty="0"/>
              <a:t>Service </a:t>
            </a:r>
            <a:r>
              <a:rPr lang="da-DK" sz="1800" dirty="0" err="1"/>
              <a:t>Catalog</a:t>
            </a:r>
            <a:r>
              <a:rPr lang="da-DK" sz="1800" dirty="0"/>
              <a:t> (YAML)</a:t>
            </a:r>
          </a:p>
          <a:p>
            <a:pPr>
              <a:lnSpc>
                <a:spcPct val="150000"/>
              </a:lnSpc>
            </a:pPr>
            <a:r>
              <a:rPr lang="da-DK" sz="1800" dirty="0"/>
              <a:t>Blueprint Engine (Translation)</a:t>
            </a:r>
          </a:p>
          <a:p>
            <a:pPr>
              <a:lnSpc>
                <a:spcPct val="150000"/>
              </a:lnSpc>
            </a:pPr>
            <a:r>
              <a:rPr lang="da-DK" sz="1800" dirty="0"/>
              <a:t>Custom Ressource Definition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Kubernetes</a:t>
            </a:r>
            <a:r>
              <a:rPr lang="da-DK" sz="1800" dirty="0"/>
              <a:t> Operator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External</a:t>
            </a:r>
            <a:r>
              <a:rPr lang="da-DK" sz="1800" dirty="0"/>
              <a:t> API / </a:t>
            </a:r>
            <a:r>
              <a:rPr lang="da-DK" sz="1800" dirty="0" err="1"/>
              <a:t>Existing</a:t>
            </a:r>
            <a:r>
              <a:rPr lang="da-DK" sz="1800" dirty="0"/>
              <a:t> Automation</a:t>
            </a:r>
          </a:p>
        </p:txBody>
      </p:sp>
      <p:pic>
        <p:nvPicPr>
          <p:cNvPr id="6146" name="Picture 2" descr="blueprint-using-operator">
            <a:extLst>
              <a:ext uri="{FF2B5EF4-FFF2-40B4-BE49-F238E27FC236}">
                <a16:creationId xmlns:a16="http://schemas.microsoft.com/office/drawing/2014/main" id="{42F27A44-8503-0F04-1067-EFBA9F79D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219" y="804975"/>
            <a:ext cx="74390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0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CE7F-862C-61AD-87D9-8BF6DDC6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Service </a:t>
            </a:r>
            <a:r>
              <a:rPr lang="da-DK" dirty="0" err="1"/>
              <a:t>Catalog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930B-1E78-A720-76C8-BC175928303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sz="1800" dirty="0"/>
              <a:t>Central </a:t>
            </a:r>
            <a:r>
              <a:rPr lang="da-DK" sz="1800" dirty="0" err="1"/>
              <a:t>repository</a:t>
            </a:r>
            <a:r>
              <a:rPr lang="da-DK" sz="1800" dirty="0"/>
              <a:t> </a:t>
            </a:r>
            <a:r>
              <a:rPr lang="da-DK" sz="1800" dirty="0" err="1"/>
              <a:t>hosted</a:t>
            </a:r>
            <a:r>
              <a:rPr lang="da-DK" sz="1800" dirty="0"/>
              <a:t> in GIT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Based</a:t>
            </a:r>
            <a:r>
              <a:rPr lang="da-DK" sz="1800" dirty="0"/>
              <a:t> on Backstage format</a:t>
            </a:r>
          </a:p>
          <a:p>
            <a:pPr>
              <a:lnSpc>
                <a:spcPct val="150000"/>
              </a:lnSpc>
            </a:pPr>
            <a:r>
              <a:rPr lang="da-DK" sz="1800" dirty="0" err="1"/>
              <a:t>Built</a:t>
            </a:r>
            <a:r>
              <a:rPr lang="da-DK" sz="1800" dirty="0"/>
              <a:t>-in </a:t>
            </a:r>
            <a:r>
              <a:rPr lang="da-DK" sz="1800" dirty="0" err="1"/>
              <a:t>approvals</a:t>
            </a:r>
            <a:r>
              <a:rPr lang="da-DK" sz="1800" dirty="0"/>
              <a:t> via </a:t>
            </a:r>
            <a:r>
              <a:rPr lang="da-DK" sz="1800" dirty="0" err="1"/>
              <a:t>Pull</a:t>
            </a:r>
            <a:r>
              <a:rPr lang="da-DK" sz="1800" dirty="0"/>
              <a:t> Request </a:t>
            </a:r>
            <a:r>
              <a:rPr lang="da-DK" sz="1800" dirty="0" err="1"/>
              <a:t>Validation</a:t>
            </a:r>
            <a:endParaRPr lang="da-DK" sz="1800" dirty="0"/>
          </a:p>
          <a:p>
            <a:pPr>
              <a:lnSpc>
                <a:spcPct val="150000"/>
              </a:lnSpc>
            </a:pPr>
            <a:r>
              <a:rPr lang="da-DK" sz="1800" dirty="0"/>
              <a:t>Environment Invariant </a:t>
            </a:r>
            <a:r>
              <a:rPr lang="da-DK" sz="1800" dirty="0" err="1"/>
              <a:t>representation</a:t>
            </a:r>
            <a:endParaRPr lang="da-DK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492C5-65E6-F272-38D0-EFBF95B5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37" y="1061500"/>
            <a:ext cx="5944430" cy="345805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6749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240-0D5E-060F-FCFA-1A4B73E7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Operator Pattern</a:t>
            </a:r>
          </a:p>
        </p:txBody>
      </p:sp>
      <p:pic>
        <p:nvPicPr>
          <p:cNvPr id="4" name="Picture 2" descr="Kubernetes Operator Design Patterns: how to make complex custom resources  user-friendly | by Vincent Hou | Medium">
            <a:extLst>
              <a:ext uri="{FF2B5EF4-FFF2-40B4-BE49-F238E27FC236}">
                <a16:creationId xmlns:a16="http://schemas.microsoft.com/office/drawing/2014/main" id="{5E68E38D-E753-9BE7-F95A-B957D62C8AFA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5342" y="1907077"/>
            <a:ext cx="7347630" cy="377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8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E4D6-D17C-8834-AC76-8B903CDB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 Operator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03D75-6546-CE7B-AB0B-4C44ABEF9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28" y="5091159"/>
            <a:ext cx="1784184" cy="1037915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170" name="Picture 2" descr="gRPC | CNCF">
            <a:extLst>
              <a:ext uri="{FF2B5EF4-FFF2-40B4-BE49-F238E27FC236}">
                <a16:creationId xmlns:a16="http://schemas.microsoft.com/office/drawing/2014/main" id="{F6D0BB25-0F66-B1EA-BD86-E33BBB3C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69" y="846887"/>
            <a:ext cx="2116590" cy="8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istory of the Architect's Blueprint ...">
            <a:extLst>
              <a:ext uri="{FF2B5EF4-FFF2-40B4-BE49-F238E27FC236}">
                <a16:creationId xmlns:a16="http://schemas.microsoft.com/office/drawing/2014/main" id="{B60466F3-0DDF-7FB6-6852-4A6F3222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67" y="264653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398CB058-9A55-2571-5226-554396B0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69" y="2220019"/>
            <a:ext cx="2701018" cy="141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B58DAA61-C798-1D35-1A06-5849FC49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354" y="3990558"/>
            <a:ext cx="2813275" cy="9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zure SQL Devs' Corner">
            <a:extLst>
              <a:ext uri="{FF2B5EF4-FFF2-40B4-BE49-F238E27FC236}">
                <a16:creationId xmlns:a16="http://schemas.microsoft.com/office/drawing/2014/main" id="{02B79C2E-F248-5D6A-AADE-29EE0315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02" y="5186787"/>
            <a:ext cx="2116591" cy="132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D625B-4DDB-535B-164F-52296A67D57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000" t="17426" r="27534" b="15020"/>
          <a:stretch/>
        </p:blipFill>
        <p:spPr>
          <a:xfrm>
            <a:off x="1282428" y="1704316"/>
            <a:ext cx="1784184" cy="2545949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4E1C346-96A8-F508-2454-D3E5FE25BD24}"/>
              </a:ext>
            </a:extLst>
          </p:cNvPr>
          <p:cNvSpPr/>
          <p:nvPr/>
        </p:nvSpPr>
        <p:spPr>
          <a:xfrm>
            <a:off x="2013857" y="4250265"/>
            <a:ext cx="424543" cy="840894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7180" name="Picture 12" descr="Git · GitHub">
            <a:extLst>
              <a:ext uri="{FF2B5EF4-FFF2-40B4-BE49-F238E27FC236}">
                <a16:creationId xmlns:a16="http://schemas.microsoft.com/office/drawing/2014/main" id="{7CD70132-4440-AA60-148F-75124752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5155637"/>
            <a:ext cx="908957" cy="9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8B9AC-82A5-0712-471A-D0497A8792B6}"/>
              </a:ext>
            </a:extLst>
          </p:cNvPr>
          <p:cNvSpPr txBox="1"/>
          <p:nvPr/>
        </p:nvSpPr>
        <p:spPr>
          <a:xfrm>
            <a:off x="1083127" y="650965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i="1" dirty="0">
                <a:latin typeface="Cooper Black" panose="0208090404030B020404" pitchFamily="18" charset="0"/>
              </a:rPr>
              <a:t>”One slide to </a:t>
            </a:r>
            <a:r>
              <a:rPr lang="da-DK" i="1" dirty="0" err="1">
                <a:latin typeface="Cooper Black" panose="0208090404030B020404" pitchFamily="18" charset="0"/>
              </a:rPr>
              <a:t>rule</a:t>
            </a:r>
            <a:r>
              <a:rPr lang="da-DK" i="1" dirty="0">
                <a:latin typeface="Cooper Black" panose="0208090404030B020404" pitchFamily="18" charset="0"/>
              </a:rPr>
              <a:t> </a:t>
            </a:r>
            <a:r>
              <a:rPr lang="da-DK" i="1" dirty="0" err="1">
                <a:latin typeface="Cooper Black" panose="0208090404030B020404" pitchFamily="18" charset="0"/>
              </a:rPr>
              <a:t>them</a:t>
            </a:r>
            <a:r>
              <a:rPr lang="da-DK" i="1" dirty="0">
                <a:latin typeface="Cooper Black" panose="0208090404030B020404" pitchFamily="18" charset="0"/>
              </a:rPr>
              <a:t> all…”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C27E13-6C9D-C462-1BA0-D05776C7DA1A}"/>
              </a:ext>
            </a:extLst>
          </p:cNvPr>
          <p:cNvCxnSpPr>
            <a:stCxn id="7" idx="3"/>
            <a:endCxn id="7172" idx="1"/>
          </p:cNvCxnSpPr>
          <p:nvPr/>
        </p:nvCxnSpPr>
        <p:spPr>
          <a:xfrm flipV="1">
            <a:off x="3066612" y="3518075"/>
            <a:ext cx="1586155" cy="20920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7E0D44-FC0F-5378-1CBB-5D7EFCD16426}"/>
              </a:ext>
            </a:extLst>
          </p:cNvPr>
          <p:cNvCxnSpPr>
            <a:cxnSpLocks/>
            <a:stCxn id="7172" idx="2"/>
            <a:endCxn id="7178" idx="0"/>
          </p:cNvCxnSpPr>
          <p:nvPr/>
        </p:nvCxnSpPr>
        <p:spPr>
          <a:xfrm>
            <a:off x="5962455" y="4389612"/>
            <a:ext cx="1473843" cy="7971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A16976-38FB-2FC3-8906-CB911A32393E}"/>
              </a:ext>
            </a:extLst>
          </p:cNvPr>
          <p:cNvCxnSpPr>
            <a:cxnSpLocks/>
            <a:stCxn id="7172" idx="3"/>
            <a:endCxn id="7176" idx="1"/>
          </p:cNvCxnSpPr>
          <p:nvPr/>
        </p:nvCxnSpPr>
        <p:spPr>
          <a:xfrm>
            <a:off x="7272142" y="3518075"/>
            <a:ext cx="1475212" cy="9277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BBD322-0DDF-7727-201E-DA556FD84803}"/>
              </a:ext>
            </a:extLst>
          </p:cNvPr>
          <p:cNvCxnSpPr>
            <a:cxnSpLocks/>
            <a:stCxn id="7172" idx="3"/>
            <a:endCxn id="7174" idx="1"/>
          </p:cNvCxnSpPr>
          <p:nvPr/>
        </p:nvCxnSpPr>
        <p:spPr>
          <a:xfrm flipV="1">
            <a:off x="7272142" y="2929902"/>
            <a:ext cx="1388127" cy="5881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5C5304-7427-2ED9-A2B7-236130B96DBB}"/>
              </a:ext>
            </a:extLst>
          </p:cNvPr>
          <p:cNvCxnSpPr>
            <a:cxnSpLocks/>
            <a:stCxn id="7172" idx="0"/>
            <a:endCxn id="7170" idx="1"/>
          </p:cNvCxnSpPr>
          <p:nvPr/>
        </p:nvCxnSpPr>
        <p:spPr>
          <a:xfrm flipV="1">
            <a:off x="5962455" y="1275602"/>
            <a:ext cx="1021414" cy="13709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9265-26DD-6456-5C50-8B49575B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81A43-C6DA-6760-FE87-2F3B1915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0EE0-AB75-DA6A-C574-B2908C2BE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291D-AC9C-615E-23E8-69F7273D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42498E53-CF03-0D91-BCA1-9531773F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22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7CCEC-8111-186A-8E3C-BE7FDC4C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8727B-C6BB-DAE1-06C3-F08FF52F7E28}"/>
              </a:ext>
            </a:extLst>
          </p:cNvPr>
          <p:cNvSpPr txBox="1"/>
          <p:nvPr/>
        </p:nvSpPr>
        <p:spPr>
          <a:xfrm>
            <a:off x="8426369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76816-0533-96AD-D9F1-78568552C063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A03BF-2FD4-FF3D-D49A-81E98C270A09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426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76519-72B3-E380-35A2-1512AE26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2D71-CC6A-7248-FA90-AD12A6A9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C47DC7EC-8323-E054-7493-9D5811E0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48" y="179932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98F2D-AA02-124E-6D1B-A75DD7A2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C1621-C1BA-4348-C1D5-E0DDF13931B5}"/>
              </a:ext>
            </a:extLst>
          </p:cNvPr>
          <p:cNvSpPr txBox="1"/>
          <p:nvPr/>
        </p:nvSpPr>
        <p:spPr>
          <a:xfrm>
            <a:off x="8272495" y="209313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E002E-C4A8-FA1B-E3D3-E3D545E8D926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3B3F03-6737-5231-D991-94C8CB241D58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CB0A-CCE4-4C87-1638-A497B2940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74" y="2731625"/>
            <a:ext cx="2238687" cy="2048161"/>
          </a:xfrm>
          <a:prstGeom prst="rect">
            <a:avLst/>
          </a:prstGeom>
        </p:spPr>
      </p:pic>
      <p:pic>
        <p:nvPicPr>
          <p:cNvPr id="5" name="Graphic 4" descr="Group of men outline">
            <a:extLst>
              <a:ext uri="{FF2B5EF4-FFF2-40B4-BE49-F238E27FC236}">
                <a16:creationId xmlns:a16="http://schemas.microsoft.com/office/drawing/2014/main" id="{8E773861-51A7-9D05-E9B9-88EBEEDD3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7027" y="83826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9468-3E01-0D51-67E6-FD2BB275B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143" y="2951499"/>
            <a:ext cx="2732169" cy="20481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B4BEA6-89F8-9552-97B7-42B9170C6FBA}"/>
              </a:ext>
            </a:extLst>
          </p:cNvPr>
          <p:cNvSpPr/>
          <p:nvPr/>
        </p:nvSpPr>
        <p:spPr>
          <a:xfrm>
            <a:off x="7974957" y="671332"/>
            <a:ext cx="3632750" cy="49886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0E8F886-FD21-5095-C387-4958D892F080}"/>
              </a:ext>
            </a:extLst>
          </p:cNvPr>
          <p:cNvSpPr/>
          <p:nvPr/>
        </p:nvSpPr>
        <p:spPr>
          <a:xfrm>
            <a:off x="4074289" y="3429000"/>
            <a:ext cx="856526" cy="49481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8B85DEA-75ED-3059-2524-4ECB63009A2F}"/>
              </a:ext>
            </a:extLst>
          </p:cNvPr>
          <p:cNvSpPr/>
          <p:nvPr/>
        </p:nvSpPr>
        <p:spPr>
          <a:xfrm>
            <a:off x="7224978" y="3429000"/>
            <a:ext cx="856526" cy="494818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7900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05947-524E-C37A-8019-41B2D0D4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742CA-6BA1-B2B8-4701-037DD13D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87BF345F-1B84-7C5B-78D4-51136A2A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22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ED48E-B2E6-FB8B-B7C2-4B91B58A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E9971-D8B6-5A88-DA8A-05CF92DA23A9}"/>
              </a:ext>
            </a:extLst>
          </p:cNvPr>
          <p:cNvSpPr txBox="1"/>
          <p:nvPr/>
        </p:nvSpPr>
        <p:spPr>
          <a:xfrm>
            <a:off x="8426369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3E8C8-7ECE-96BB-FB43-BDA3B7891F8E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62D8E-A28C-A8AF-FEA6-F29FFA2839AA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0FD21-3C1E-BE95-7A94-4EED0CC324FC}"/>
              </a:ext>
            </a:extLst>
          </p:cNvPr>
          <p:cNvSpPr txBox="1"/>
          <p:nvPr/>
        </p:nvSpPr>
        <p:spPr>
          <a:xfrm>
            <a:off x="8426369" y="1820454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F970D105-D86F-076B-169C-A45BAF47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23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251FC-A201-8E60-5A01-EC5B83EB8984}"/>
              </a:ext>
            </a:extLst>
          </p:cNvPr>
          <p:cNvSpPr/>
          <p:nvPr/>
        </p:nvSpPr>
        <p:spPr>
          <a:xfrm>
            <a:off x="11447362" y="1561651"/>
            <a:ext cx="1713053" cy="718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18ACF-29B1-0F22-720E-61E3D0F4F019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1115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D292-7DA0-5A9C-25B1-2B8C3B48B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BA6F-CA3E-ED25-35EA-F57EAF66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EBA91410-2687-ECC3-4430-B431D943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293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448AC-ECB4-6DC1-8B41-2CA6CB50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46777-1D23-B1BF-6D84-0A621149D12D}"/>
              </a:ext>
            </a:extLst>
          </p:cNvPr>
          <p:cNvSpPr txBox="1"/>
          <p:nvPr/>
        </p:nvSpPr>
        <p:spPr>
          <a:xfrm>
            <a:off x="7708740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40170C-04F7-CB21-8D8A-D8EBEA40BE3A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2B6956-4EAE-40C2-7B94-A3485205A76B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E2E9B-0D46-0AA3-2FDC-3E6D62E65D71}"/>
              </a:ext>
            </a:extLst>
          </p:cNvPr>
          <p:cNvSpPr txBox="1"/>
          <p:nvPr/>
        </p:nvSpPr>
        <p:spPr>
          <a:xfrm>
            <a:off x="7708740" y="1820454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D50A5C51-425E-7A64-76BB-A50E4B2DA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4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5F3E63-F5CD-F9C9-D43E-FF5479525A0F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AF4124-C81B-FD20-9A71-F6BCE5C63610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E19C4117-5ACC-F348-622E-106C6ACB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4" y="2241556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18B82A-8FCC-671E-A3A4-39FE183DAF98}"/>
              </a:ext>
            </a:extLst>
          </p:cNvPr>
          <p:cNvSpPr txBox="1"/>
          <p:nvPr/>
        </p:nvSpPr>
        <p:spPr>
          <a:xfrm>
            <a:off x="7708740" y="250035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Topic</a:t>
            </a:r>
            <a:r>
              <a:rPr lang="da-DK" dirty="0"/>
              <a:t>: instruments-v2</a:t>
            </a:r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498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B3F7-C780-34AB-E422-F234F4B25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7839-D64A-8E7E-3B29-BF53F96E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830C96DD-BD69-99AE-2A89-1B2F1896F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B566D-D326-E21C-4D5A-7D51ADD7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F317F-6DFB-1D02-ED02-8247FD542A2B}"/>
              </a:ext>
            </a:extLst>
          </p:cNvPr>
          <p:cNvSpPr txBox="1"/>
          <p:nvPr/>
        </p:nvSpPr>
        <p:spPr>
          <a:xfrm>
            <a:off x="7708740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11418-0B17-D064-AF5E-8FFA35B7AF13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FF3D6-8C34-C2EF-40F5-2A2E9122F69C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31813-65DD-0206-B151-DF002ABDB34B}"/>
              </a:ext>
            </a:extLst>
          </p:cNvPr>
          <p:cNvSpPr txBox="1"/>
          <p:nvPr/>
        </p:nvSpPr>
        <p:spPr>
          <a:xfrm>
            <a:off x="7708740" y="170017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9B62B361-B3FA-87B1-A77A-B9A721B0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CEC9E-5F76-8B40-ADD7-F709D1B10938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65C087-9E14-BEF8-929C-9BA923C4D36A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2D8919A1-7C95-D7BE-CEB6-99B2F2B23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241556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F88AB-BD9B-20B6-9CE9-AD71A94F73A2}"/>
              </a:ext>
            </a:extLst>
          </p:cNvPr>
          <p:cNvSpPr txBox="1"/>
          <p:nvPr/>
        </p:nvSpPr>
        <p:spPr>
          <a:xfrm>
            <a:off x="7708740" y="250035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Topic</a:t>
            </a:r>
            <a:r>
              <a:rPr lang="da-DK" dirty="0"/>
              <a:t>: instruments-v2</a:t>
            </a:r>
          </a:p>
          <a:p>
            <a:pPr algn="l"/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54B2-E944-602D-B454-646A4D809C0E}"/>
              </a:ext>
            </a:extLst>
          </p:cNvPr>
          <p:cNvSpPr/>
          <p:nvPr/>
        </p:nvSpPr>
        <p:spPr>
          <a:xfrm>
            <a:off x="1122744" y="3611301"/>
            <a:ext cx="1840375" cy="182301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5" name="Picture 10" descr="Azure SQL Devs' Corner">
            <a:extLst>
              <a:ext uri="{FF2B5EF4-FFF2-40B4-BE49-F238E27FC236}">
                <a16:creationId xmlns:a16="http://schemas.microsoft.com/office/drawing/2014/main" id="{5DF5D785-BEE6-BB85-A45D-E2662245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970292"/>
            <a:ext cx="1511751" cy="9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E908B5-C1C7-4D42-7DEB-5081917E3097}"/>
              </a:ext>
            </a:extLst>
          </p:cNvPr>
          <p:cNvSpPr txBox="1"/>
          <p:nvPr/>
        </p:nvSpPr>
        <p:spPr>
          <a:xfrm>
            <a:off x="7604070" y="3168767"/>
            <a:ext cx="324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dirty="0"/>
              <a:t>Database: </a:t>
            </a:r>
            <a:r>
              <a:rPr lang="da-DK" dirty="0" err="1"/>
              <a:t>trading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025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B499-14F3-4A89-4638-4C9B6CA1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Saxo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73E3-43FF-5215-EA98-2082D73D1B9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00" y="2297150"/>
            <a:ext cx="5628000" cy="34993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Founded in Copenhagen in 1992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Pioneered Online Trading in 1998</a:t>
            </a:r>
          </a:p>
          <a:p>
            <a:pPr>
              <a:lnSpc>
                <a:spcPct val="150000"/>
              </a:lnSpc>
            </a:pPr>
            <a:r>
              <a:rPr lang="en-US" dirty="0"/>
              <a:t>Global Presence: Trusted by over 1 million clients worldwide, with </a:t>
            </a:r>
            <a:r>
              <a:rPr lang="en-US" b="1" dirty="0"/>
              <a:t>USD 100 billion </a:t>
            </a:r>
            <a:r>
              <a:rPr lang="en-US" dirty="0"/>
              <a:t>in client assets and operations in 15 countries.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Platform Excellence</a:t>
            </a:r>
            <a:r>
              <a:rPr lang="en-US" dirty="0"/>
              <a:t>: Regulated access to 71,000+ financial instruments on award-winning platforms.</a:t>
            </a:r>
            <a:endParaRPr lang="da-DK" dirty="0"/>
          </a:p>
        </p:txBody>
      </p:sp>
      <p:pic>
        <p:nvPicPr>
          <p:cNvPr id="9219" name="Picture 3" descr="Photo">
            <a:extLst>
              <a:ext uri="{FF2B5EF4-FFF2-40B4-BE49-F238E27FC236}">
                <a16:creationId xmlns:a16="http://schemas.microsoft.com/office/drawing/2014/main" id="{0A0CFE25-9797-2B18-FBEC-1F3F6844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986" y="2297150"/>
            <a:ext cx="4796897" cy="33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2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BC8D3-5E88-E3F4-6A56-DFC6901A7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59E4-57DA-08C3-4B3B-EE05DB8C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3" name="Picture 2" descr="Unleash the full potential of Kubernetes - with meshStack">
            <a:extLst>
              <a:ext uri="{FF2B5EF4-FFF2-40B4-BE49-F238E27FC236}">
                <a16:creationId xmlns:a16="http://schemas.microsoft.com/office/drawing/2014/main" id="{903051C9-77CF-36D5-EB65-B32E918C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606194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BF84A-011F-A574-F4E9-C6FAF0919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8890F-2B0E-27B5-2E2F-45DA53CE58DA}"/>
              </a:ext>
            </a:extLst>
          </p:cNvPr>
          <p:cNvSpPr txBox="1"/>
          <p:nvPr/>
        </p:nvSpPr>
        <p:spPr>
          <a:xfrm>
            <a:off x="7708740" y="900000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Namespace</a:t>
            </a:r>
            <a:r>
              <a:rPr lang="da-DK" dirty="0"/>
              <a:t>: </a:t>
            </a:r>
            <a:r>
              <a:rPr lang="da-DK" dirty="0" err="1"/>
              <a:t>trading</a:t>
            </a:r>
            <a:endParaRPr lang="da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2FE6C-0A1A-7B29-0570-4F65A0AC3D4B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55902-B705-DF89-75A7-4C2A595740E1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DF3D1-5F46-46AE-8D9B-C3D40F4C3DA8}"/>
              </a:ext>
            </a:extLst>
          </p:cNvPr>
          <p:cNvSpPr txBox="1"/>
          <p:nvPr/>
        </p:nvSpPr>
        <p:spPr>
          <a:xfrm>
            <a:off x="7708740" y="170017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Identity: </a:t>
            </a:r>
            <a:r>
              <a:rPr lang="da-DK" dirty="0" err="1"/>
              <a:t>tradeclient</a:t>
            </a:r>
            <a:endParaRPr lang="da-DK" dirty="0"/>
          </a:p>
        </p:txBody>
      </p:sp>
      <p:pic>
        <p:nvPicPr>
          <p:cNvPr id="10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2D8D6FD7-35A2-7913-90BD-E8740054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1561651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1D4552-0BCD-3E85-D479-2E5CD89AF143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E83557-5852-B660-9F3D-29F0934D2F3C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3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5F161A5E-40BA-447D-3EB9-5BDEE1345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241556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77F16-E4AF-BD1A-CF0B-01945B66340D}"/>
              </a:ext>
            </a:extLst>
          </p:cNvPr>
          <p:cNvSpPr txBox="1"/>
          <p:nvPr/>
        </p:nvSpPr>
        <p:spPr>
          <a:xfrm>
            <a:off x="7708740" y="2500359"/>
            <a:ext cx="2453833" cy="3125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 err="1"/>
              <a:t>Topic</a:t>
            </a:r>
            <a:r>
              <a:rPr lang="da-DK" dirty="0"/>
              <a:t>: instruments-v2</a:t>
            </a:r>
          </a:p>
          <a:p>
            <a:pPr algn="l"/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DBC162-344E-BEC7-233D-6928342AB4A5}"/>
              </a:ext>
            </a:extLst>
          </p:cNvPr>
          <p:cNvSpPr/>
          <p:nvPr/>
        </p:nvSpPr>
        <p:spPr>
          <a:xfrm>
            <a:off x="1122744" y="3611301"/>
            <a:ext cx="1840375" cy="1823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5" name="Picture 10" descr="Azure SQL Devs' Corner">
            <a:extLst>
              <a:ext uri="{FF2B5EF4-FFF2-40B4-BE49-F238E27FC236}">
                <a16:creationId xmlns:a16="http://schemas.microsoft.com/office/drawing/2014/main" id="{A7F82DCC-BF2B-FA2C-2938-36E1F9D1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466" y="2970292"/>
            <a:ext cx="1511751" cy="9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6E3599-3B45-ACA0-DDE0-3635DC2FECF9}"/>
              </a:ext>
            </a:extLst>
          </p:cNvPr>
          <p:cNvSpPr txBox="1"/>
          <p:nvPr/>
        </p:nvSpPr>
        <p:spPr>
          <a:xfrm>
            <a:off x="7604070" y="3168767"/>
            <a:ext cx="324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dirty="0"/>
              <a:t>Database: </a:t>
            </a:r>
            <a:r>
              <a:rPr lang="da-DK" dirty="0" err="1"/>
              <a:t>trading</a:t>
            </a:r>
            <a:endParaRPr lang="da-DK" dirty="0"/>
          </a:p>
          <a:p>
            <a:pPr algn="l"/>
            <a:endParaRPr lang="da-D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2A3AC-D6B2-41FF-535B-24DD9371BB98}"/>
              </a:ext>
            </a:extLst>
          </p:cNvPr>
          <p:cNvSpPr/>
          <p:nvPr/>
        </p:nvSpPr>
        <p:spPr>
          <a:xfrm>
            <a:off x="1122744" y="3791948"/>
            <a:ext cx="1840375" cy="1823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18" name="Picture 2" descr="gRPC | CNCF">
            <a:extLst>
              <a:ext uri="{FF2B5EF4-FFF2-40B4-BE49-F238E27FC236}">
                <a16:creationId xmlns:a16="http://schemas.microsoft.com/office/drawing/2014/main" id="{9D54E2E8-A6C8-4729-8000-9C154D6B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573" y="3996467"/>
            <a:ext cx="1158645" cy="4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2A1EE7-4928-61CE-0882-877500C94A06}"/>
              </a:ext>
            </a:extLst>
          </p:cNvPr>
          <p:cNvSpPr txBox="1"/>
          <p:nvPr/>
        </p:nvSpPr>
        <p:spPr>
          <a:xfrm>
            <a:off x="7623440" y="4029111"/>
            <a:ext cx="324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dirty="0"/>
              <a:t>API: </a:t>
            </a:r>
            <a:r>
              <a:rPr lang="da-DK" dirty="0" err="1"/>
              <a:t>projections</a:t>
            </a:r>
            <a:r>
              <a:rPr lang="da-DK" dirty="0"/>
              <a:t>/</a:t>
            </a:r>
            <a:r>
              <a:rPr lang="da-DK" dirty="0" err="1"/>
              <a:t>read</a:t>
            </a:r>
            <a:endParaRPr lang="da-DK" dirty="0"/>
          </a:p>
          <a:p>
            <a:pPr algn="l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786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7623B-04A0-B220-38BA-FDE91494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15FF7-750B-97E4-9729-B8967EFC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43AD4-F97A-66BA-965C-A44014F5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3" y="1752660"/>
            <a:ext cx="4124901" cy="4324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BAC7A3-0F6A-D2E2-4ECA-7046891AFBC9}"/>
              </a:ext>
            </a:extLst>
          </p:cNvPr>
          <p:cNvSpPr/>
          <p:nvPr/>
        </p:nvSpPr>
        <p:spPr>
          <a:xfrm>
            <a:off x="1203767" y="2465408"/>
            <a:ext cx="2673752" cy="266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576BD-165A-9D57-BFEF-B468A0F103A2}"/>
              </a:ext>
            </a:extLst>
          </p:cNvPr>
          <p:cNvSpPr/>
          <p:nvPr/>
        </p:nvSpPr>
        <p:spPr>
          <a:xfrm>
            <a:off x="1203767" y="2465408"/>
            <a:ext cx="2523281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E4706-3AFD-1975-2581-6D0E49C7A095}"/>
              </a:ext>
            </a:extLst>
          </p:cNvPr>
          <p:cNvSpPr/>
          <p:nvPr/>
        </p:nvSpPr>
        <p:spPr>
          <a:xfrm>
            <a:off x="1203767" y="5173884"/>
            <a:ext cx="1840375" cy="26621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3DEAF-ED7F-32D2-3095-E4FAA999DF1C}"/>
              </a:ext>
            </a:extLst>
          </p:cNvPr>
          <p:cNvSpPr/>
          <p:nvPr/>
        </p:nvSpPr>
        <p:spPr>
          <a:xfrm>
            <a:off x="1122744" y="3429000"/>
            <a:ext cx="1284790" cy="182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17431-8F4D-634C-D9BC-51AA26A70754}"/>
              </a:ext>
            </a:extLst>
          </p:cNvPr>
          <p:cNvSpPr/>
          <p:nvPr/>
        </p:nvSpPr>
        <p:spPr>
          <a:xfrm>
            <a:off x="1122744" y="3611301"/>
            <a:ext cx="1840375" cy="1823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444F69-613A-26EC-41F8-9EDD3F9C4891}"/>
              </a:ext>
            </a:extLst>
          </p:cNvPr>
          <p:cNvSpPr/>
          <p:nvPr/>
        </p:nvSpPr>
        <p:spPr>
          <a:xfrm>
            <a:off x="1122744" y="3791948"/>
            <a:ext cx="1840375" cy="18230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0E3E7D-6B0D-3533-BD1F-5F50CF8C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64" y="1825764"/>
            <a:ext cx="347711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1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D80E-BC69-A1F4-8E65-9D2E943C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Delegate</a:t>
            </a:r>
            <a:r>
              <a:rPr lang="da-DK" dirty="0"/>
              <a:t> </a:t>
            </a:r>
            <a:r>
              <a:rPr lang="da-DK" dirty="0" err="1"/>
              <a:t>Responsibility</a:t>
            </a:r>
            <a:endParaRPr lang="da-DK" dirty="0"/>
          </a:p>
        </p:txBody>
      </p:sp>
      <p:pic>
        <p:nvPicPr>
          <p:cNvPr id="5" name="Graphic 4" descr="Group of men outline">
            <a:extLst>
              <a:ext uri="{FF2B5EF4-FFF2-40B4-BE49-F238E27FC236}">
                <a16:creationId xmlns:a16="http://schemas.microsoft.com/office/drawing/2014/main" id="{46365D3D-2EBE-6EB7-0E63-18AD5E742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4144" y="2022295"/>
            <a:ext cx="914400" cy="914400"/>
          </a:xfrm>
          <a:prstGeom prst="rect">
            <a:avLst/>
          </a:prstGeom>
        </p:spPr>
      </p:pic>
      <p:pic>
        <p:nvPicPr>
          <p:cNvPr id="7" name="Graphic 6" descr="Group of men outline">
            <a:extLst>
              <a:ext uri="{FF2B5EF4-FFF2-40B4-BE49-F238E27FC236}">
                <a16:creationId xmlns:a16="http://schemas.microsoft.com/office/drawing/2014/main" id="{5DDAA613-19D9-9541-358B-825DDCDB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6496" y="5216274"/>
            <a:ext cx="914400" cy="914400"/>
          </a:xfrm>
          <a:prstGeom prst="rect">
            <a:avLst/>
          </a:prstGeom>
        </p:spPr>
      </p:pic>
      <p:pic>
        <p:nvPicPr>
          <p:cNvPr id="8" name="Graphic 7" descr="Group of men outline">
            <a:extLst>
              <a:ext uri="{FF2B5EF4-FFF2-40B4-BE49-F238E27FC236}">
                <a16:creationId xmlns:a16="http://schemas.microsoft.com/office/drawing/2014/main" id="{45113843-7F98-47EA-9243-065496F74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315" y="4484914"/>
            <a:ext cx="914400" cy="914400"/>
          </a:xfrm>
          <a:prstGeom prst="rect">
            <a:avLst/>
          </a:prstGeom>
        </p:spPr>
      </p:pic>
      <p:pic>
        <p:nvPicPr>
          <p:cNvPr id="9" name="Picture 4" descr="History of the Architect's Blueprint ...">
            <a:extLst>
              <a:ext uri="{FF2B5EF4-FFF2-40B4-BE49-F238E27FC236}">
                <a16:creationId xmlns:a16="http://schemas.microsoft.com/office/drawing/2014/main" id="{D676566B-5BD6-71B3-B58B-3C630733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22" y="3219760"/>
            <a:ext cx="1282549" cy="8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roup of men outline">
            <a:extLst>
              <a:ext uri="{FF2B5EF4-FFF2-40B4-BE49-F238E27FC236}">
                <a16:creationId xmlns:a16="http://schemas.microsoft.com/office/drawing/2014/main" id="{0D722BB7-3383-AC8A-0133-2AC8566CE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0173" y="2022295"/>
            <a:ext cx="914400" cy="914400"/>
          </a:xfrm>
          <a:prstGeom prst="rect">
            <a:avLst/>
          </a:prstGeom>
        </p:spPr>
      </p:pic>
      <p:pic>
        <p:nvPicPr>
          <p:cNvPr id="11" name="Graphic 10" descr="Group of men outline">
            <a:extLst>
              <a:ext uri="{FF2B5EF4-FFF2-40B4-BE49-F238E27FC236}">
                <a16:creationId xmlns:a16="http://schemas.microsoft.com/office/drawing/2014/main" id="{65B1C52E-4366-FA47-AA51-1D7EA6B3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0317" y="4580438"/>
            <a:ext cx="914400" cy="914400"/>
          </a:xfrm>
          <a:prstGeom prst="rect">
            <a:avLst/>
          </a:prstGeom>
        </p:spPr>
      </p:pic>
      <p:pic>
        <p:nvPicPr>
          <p:cNvPr id="13" name="Picture 2" descr="gRPC | CNCF">
            <a:extLst>
              <a:ext uri="{FF2B5EF4-FFF2-40B4-BE49-F238E27FC236}">
                <a16:creationId xmlns:a16="http://schemas.microsoft.com/office/drawing/2014/main" id="{8B763034-0309-0209-87FC-29348F5F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612" y="1458686"/>
            <a:ext cx="1158645" cy="4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ello Microsoft Entra ID, good bye Azure Active Directory - Born SQL">
            <a:extLst>
              <a:ext uri="{FF2B5EF4-FFF2-40B4-BE49-F238E27FC236}">
                <a16:creationId xmlns:a16="http://schemas.microsoft.com/office/drawing/2014/main" id="{18EF68F9-079E-F8C3-2BEF-3F68CA28D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154" y="2188086"/>
            <a:ext cx="1800903" cy="58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zure SQL Devs' Corner">
            <a:extLst>
              <a:ext uri="{FF2B5EF4-FFF2-40B4-BE49-F238E27FC236}">
                <a16:creationId xmlns:a16="http://schemas.microsoft.com/office/drawing/2014/main" id="{5FFE05D8-6E8B-A3DB-B1E3-46E08985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29" y="3846699"/>
            <a:ext cx="1511751" cy="94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22F7C8-E59F-4585-4DD9-E3520C5955BA}"/>
              </a:ext>
            </a:extLst>
          </p:cNvPr>
          <p:cNvCxnSpPr>
            <a:stCxn id="9" idx="3"/>
          </p:cNvCxnSpPr>
          <p:nvPr/>
        </p:nvCxnSpPr>
        <p:spPr>
          <a:xfrm flipV="1">
            <a:off x="6574971" y="2479494"/>
            <a:ext cx="2079173" cy="1167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AF384-D28D-4DDE-D623-4421CEC99486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6574971" y="3646499"/>
            <a:ext cx="2634344" cy="1295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74813B-3C0C-45A1-A9B0-B9A677256D0E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5933696" y="4073238"/>
            <a:ext cx="1" cy="114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241934-31F3-2D5B-439B-AF2D81CF539E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2884717" y="3646499"/>
            <a:ext cx="2407705" cy="1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81438-DD6D-422E-534E-BAA9F86DC6E1}"/>
              </a:ext>
            </a:extLst>
          </p:cNvPr>
          <p:cNvCxnSpPr>
            <a:stCxn id="9" idx="1"/>
            <a:endCxn id="10" idx="3"/>
          </p:cNvCxnSpPr>
          <p:nvPr/>
        </p:nvCxnSpPr>
        <p:spPr>
          <a:xfrm flipH="1" flipV="1">
            <a:off x="3374573" y="2479495"/>
            <a:ext cx="1917849" cy="11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Kafka: The Basics. At Vendavo, data synchronization among… | by Vendavo  Engineering Blog | Vendavo Engineering Blog">
            <a:extLst>
              <a:ext uri="{FF2B5EF4-FFF2-40B4-BE49-F238E27FC236}">
                <a16:creationId xmlns:a16="http://schemas.microsoft.com/office/drawing/2014/main" id="{89266EB5-B6C0-FDED-372E-E0702C76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25" y="5336750"/>
            <a:ext cx="1547133" cy="8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Unleash the full potential of Kubernetes - with meshStack">
            <a:extLst>
              <a:ext uri="{FF2B5EF4-FFF2-40B4-BE49-F238E27FC236}">
                <a16:creationId xmlns:a16="http://schemas.microsoft.com/office/drawing/2014/main" id="{D61871FF-FBE2-88F6-58AE-078596F1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73" y="1983581"/>
            <a:ext cx="858369" cy="8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NS in Microsoft Azure Part 1 – Azure-provided DNS | Journey Of The Geek">
            <a:extLst>
              <a:ext uri="{FF2B5EF4-FFF2-40B4-BE49-F238E27FC236}">
                <a16:creationId xmlns:a16="http://schemas.microsoft.com/office/drawing/2014/main" id="{F51FA22F-F591-195B-91BA-22ACCD070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0" y="4678449"/>
            <a:ext cx="1006154" cy="9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38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42F3-B9AD-BF61-6CD7-A01E1B6C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Resource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8001-D541-AC23-6750-17392280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990513"/>
            <a:ext cx="3458058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3D3A9-8D7D-5D6E-5C7C-F744B335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385" y="1850042"/>
            <a:ext cx="6716890" cy="3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4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637F-1791-C605-A60A-7DDC10CFC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4" y="900000"/>
            <a:ext cx="7832323" cy="2294462"/>
          </a:xfrm>
        </p:spPr>
        <p:txBody>
          <a:bodyPr anchor="t">
            <a:normAutofit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monitoring</a:t>
            </a:r>
            <a:r>
              <a:rPr lang="da-DK" dirty="0"/>
              <a:t>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3C44F42-29FD-9432-2088-C0BB03213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6" y="3369353"/>
            <a:ext cx="5629274" cy="13292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53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CB7CA3-73C2-DE72-A5E2-165BD0BE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18" y="0"/>
            <a:ext cx="9784963" cy="65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1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0A74-568A-3C2E-E69B-C7F419F1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F4988-7850-4B62-F7B6-D2403B01CC6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CD23F-8FE6-1156-B560-53427363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737"/>
            <a:ext cx="12192000" cy="55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2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21CC1-C6AA-8064-C643-346F042A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" y="0"/>
            <a:ext cx="1211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4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83E4-DD3B-8088-63A3-2E56995F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68B4F4-A4C8-B268-1181-94D373F4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" y="0"/>
            <a:ext cx="12057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3895D6-A07B-334A-E4BC-275DEE23FD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E2405-40B6-0E52-4ECB-E17A961C45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CF55-8FB8-7581-AF33-35C1019423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F97899-6CE9-4A41-8427-59F12F327B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AB2993-EC35-1474-F81D-614D12DB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State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51BB38-E390-EF71-41E9-1DC5CAEC90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9779958-2525-D70C-ED64-41F1DE0E39B9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140574301"/>
              </p:ext>
            </p:extLst>
          </p:nvPr>
        </p:nvGraphicFramePr>
        <p:xfrm>
          <a:off x="463550" y="1558925"/>
          <a:ext cx="10244138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50" name="Picture 10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D99B3B00-F0B0-8C04-184E-300D3A9FA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46" y="1991604"/>
            <a:ext cx="1333434" cy="8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Kafka&quot; Icon - Download for free – Iconduck">
            <a:extLst>
              <a:ext uri="{FF2B5EF4-FFF2-40B4-BE49-F238E27FC236}">
                <a16:creationId xmlns:a16="http://schemas.microsoft.com/office/drawing/2014/main" id="{0F1F7515-B85E-2D94-5DDD-BA43985B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341" y="3984045"/>
            <a:ext cx="1222796" cy="5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Azure SQL Devs' Corner">
            <a:extLst>
              <a:ext uri="{FF2B5EF4-FFF2-40B4-BE49-F238E27FC236}">
                <a16:creationId xmlns:a16="http://schemas.microsoft.com/office/drawing/2014/main" id="{16EB1BBC-7AEB-4FF0-F79C-EB29F223C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63" y="5574365"/>
            <a:ext cx="1235095" cy="7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41D0C232-3457-903D-DBDA-DB05ACD4A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146" y="3984045"/>
            <a:ext cx="666777" cy="66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istory of the Architect's Blueprint ...">
            <a:extLst>
              <a:ext uri="{FF2B5EF4-FFF2-40B4-BE49-F238E27FC236}">
                <a16:creationId xmlns:a16="http://schemas.microsoft.com/office/drawing/2014/main" id="{8E3418E0-E2CB-BB1D-0C1A-2FE0705E2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90" y="3984045"/>
            <a:ext cx="1085642" cy="722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5FB7F-0A8C-DFBD-A0CC-BF4D3C14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whoami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002C4-8C83-3D0D-0002-D134611CD8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dirty="0"/>
              <a:t>Jimmi Hested - </a:t>
            </a:r>
            <a:r>
              <a:rPr lang="en-US" dirty="0"/>
              <a:t>Developer Platform Architect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>
              <a:lnSpc>
                <a:spcPct val="150000"/>
              </a:lnSpc>
            </a:pPr>
            <a:r>
              <a:rPr lang="en-US" dirty="0"/>
              <a:t>3+ years with Kubernetes development</a:t>
            </a:r>
          </a:p>
          <a:p>
            <a:pPr>
              <a:lnSpc>
                <a:spcPct val="150000"/>
              </a:lnSpc>
            </a:pPr>
            <a:r>
              <a:rPr lang="en-US" dirty="0"/>
              <a:t>1+ year building Kubernetes operators</a:t>
            </a:r>
          </a:p>
          <a:p>
            <a:pPr>
              <a:lnSpc>
                <a:spcPct val="150000"/>
              </a:lnSpc>
            </a:pPr>
            <a:r>
              <a:rPr lang="en-US" dirty="0"/>
              <a:t>Active maintainer of internal Backstage instance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Formerly part of Saxo Bank’s Cloud Center of Excellence</a:t>
            </a:r>
          </a:p>
          <a:p>
            <a:pPr>
              <a:lnSpc>
                <a:spcPct val="150000"/>
              </a:lnSpc>
            </a:pPr>
            <a:r>
              <a:rPr lang="en-US" dirty="0"/>
              <a:t>10+ years of DevOps experience</a:t>
            </a:r>
          </a:p>
          <a:p>
            <a:pPr>
              <a:lnSpc>
                <a:spcPct val="150000"/>
              </a:lnSpc>
            </a:pPr>
            <a:r>
              <a:rPr lang="en-US" dirty="0"/>
              <a:t>15+ Developer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PowerPoint Wizard</a:t>
            </a:r>
          </a:p>
          <a:p>
            <a:pPr>
              <a:lnSpc>
                <a:spcPct val="150000"/>
              </a:lnSpc>
            </a:pPr>
            <a:r>
              <a:rPr lang="en-US" dirty="0"/>
              <a:t>Family, biking, and table tennis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312737" lvl="2" indent="0">
              <a:lnSpc>
                <a:spcPct val="150000"/>
              </a:lnSpc>
              <a:buNone/>
            </a:pPr>
            <a:endParaRPr lang="da-DK" dirty="0"/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168055EF-071B-3B7A-53CC-0F49AADC8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" b="4197"/>
          <a:stretch/>
        </p:blipFill>
        <p:spPr>
          <a:xfrm>
            <a:off x="8151115" y="2604837"/>
            <a:ext cx="1871008" cy="197037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3805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845A33-5DE7-A4BB-E564-8DE08B5E4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0693B-4230-DD65-30A0-5ACB908B28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30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CA55D-734A-2B11-C484-ECB7437C03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F97899-6CE9-4A41-8427-59F12F327B85}" type="datetime4">
              <a:rPr lang="en-GB" noProof="0" smtClean="0"/>
              <a:t>20 November 2024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58ADE9-330E-F83F-D877-012C3B5C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42BDE9-D163-732A-3358-832027481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If the internet god is with </a:t>
            </a:r>
            <a:r>
              <a:rPr lang="da-DK" dirty="0" err="1"/>
              <a:t>me</a:t>
            </a:r>
            <a:r>
              <a:rPr lang="da-DK" dirty="0"/>
              <a:t>…</a:t>
            </a:r>
          </a:p>
        </p:txBody>
      </p:sp>
      <p:pic>
        <p:nvPicPr>
          <p:cNvPr id="13314" name="Picture 2" descr="Praying Otter Meme Generator - Imgflip">
            <a:extLst>
              <a:ext uri="{FF2B5EF4-FFF2-40B4-BE49-F238E27FC236}">
                <a16:creationId xmlns:a16="http://schemas.microsoft.com/office/drawing/2014/main" id="{F6608436-CD47-7C36-BE78-3F225BC74242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30" y="2363206"/>
            <a:ext cx="3061339" cy="30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31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E9E8-D6A9-795C-666E-1BB8A1D8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E1DA5D-A1CF-29F5-0C2F-84BB5A5D49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F3818B-7EDE-8539-26A2-2E76380B46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0E5425-83E7-E3EF-9A63-FA86A6BE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Step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430BB-9222-0731-CB06-CF2AA609A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D1D2547-23E0-FD01-7D09-5B2AE371746A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153636761"/>
              </p:ext>
            </p:extLst>
          </p:nvPr>
        </p:nvGraphicFramePr>
        <p:xfrm>
          <a:off x="463549" y="1558925"/>
          <a:ext cx="10244139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491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71CB-652D-9F07-4FCC-4F2F6DE1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1ED2-96E3-2FD6-04E2-AC6EACA5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Service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67F5-968A-2F8C-1EA0-7350C78562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Manual identity and role assignments.</a:t>
            </a:r>
          </a:p>
          <a:p>
            <a:r>
              <a:rPr lang="en-US" dirty="0"/>
              <a:t>Complex firewall configurations.</a:t>
            </a:r>
          </a:p>
          <a:p>
            <a:r>
              <a:rPr lang="en-US" dirty="0"/>
              <a:t>DNS name setup.</a:t>
            </a:r>
          </a:p>
          <a:p>
            <a:r>
              <a:rPr lang="en-US" dirty="0"/>
              <a:t>Challenges with decommissioning services.</a:t>
            </a:r>
          </a:p>
          <a:p>
            <a:r>
              <a:rPr lang="en-US" dirty="0"/>
              <a:t>Security risks and inefficiencies.</a:t>
            </a:r>
            <a:endParaRPr lang="da-DK" dirty="0"/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8E605-899F-F397-79A8-40FC6472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  <p:pic>
        <p:nvPicPr>
          <p:cNvPr id="12292" name="Picture 4" descr="Big Problem Stamp Symbol Problem Vector, Stamp, Symbol, Problem PNG and  Vector with Transparent Background for Free Download">
            <a:extLst>
              <a:ext uri="{FF2B5EF4-FFF2-40B4-BE49-F238E27FC236}">
                <a16:creationId xmlns:a16="http://schemas.microsoft.com/office/drawing/2014/main" id="{F1136EDE-CBA7-7602-FFEC-BE72E9A1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40" y="-74342"/>
            <a:ext cx="7899090" cy="54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6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4C56-ACF9-B8DF-3AB8-7069F7D6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9EF2-B7E9-B5D8-BBAB-FA96F1B4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Service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D9E9-DED1-B700-CEAC-AB38499C473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Identity and role assignments auto provisioned.</a:t>
            </a:r>
          </a:p>
          <a:p>
            <a:r>
              <a:rPr lang="en-US" dirty="0"/>
              <a:t>Firewall automation.</a:t>
            </a:r>
          </a:p>
          <a:p>
            <a:r>
              <a:rPr lang="en-US" dirty="0"/>
              <a:t>DNS automation.</a:t>
            </a:r>
          </a:p>
          <a:p>
            <a:r>
              <a:rPr lang="en-US" strike="sngStrike" dirty="0"/>
              <a:t>Challenges with decommissioning services.</a:t>
            </a:r>
          </a:p>
          <a:p>
            <a:r>
              <a:rPr lang="en-US" strike="sngStrike" dirty="0"/>
              <a:t>Security risks and inefficiencies.</a:t>
            </a:r>
            <a:endParaRPr lang="da-DK" strike="sngStrike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76C11-5968-7FB5-CD2C-514BE265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71" y="1785832"/>
            <a:ext cx="3753025" cy="37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2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15869-B5E7-3D2B-CE63-A5EB0082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90B4-AB7D-0B8E-DF85-104DC1DE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Resource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1B2A-8C56-0615-3DCE-2FAFF9F40B8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Complex and Inconsistent Process</a:t>
            </a:r>
          </a:p>
          <a:p>
            <a:r>
              <a:rPr lang="en-US" dirty="0"/>
              <a:t>Drift-Prone</a:t>
            </a:r>
          </a:p>
          <a:p>
            <a:r>
              <a:rPr lang="en-US" dirty="0"/>
              <a:t>Manual and Slow</a:t>
            </a:r>
          </a:p>
          <a:p>
            <a:r>
              <a:rPr lang="en-US" dirty="0"/>
              <a:t>Poor feedback</a:t>
            </a:r>
          </a:p>
          <a:p>
            <a:r>
              <a:rPr lang="en-US" dirty="0"/>
              <a:t>Difficult Disaster Recovery</a:t>
            </a:r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CDEB6-773B-3331-9C9E-28A5BB89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  <p:pic>
        <p:nvPicPr>
          <p:cNvPr id="4" name="Picture 4" descr="Big Problem Stamp Symbol Problem Vector, Stamp, Symbol, Problem PNG and  Vector with Transparent Background for Free Download">
            <a:extLst>
              <a:ext uri="{FF2B5EF4-FFF2-40B4-BE49-F238E27FC236}">
                <a16:creationId xmlns:a16="http://schemas.microsoft.com/office/drawing/2014/main" id="{548E5CA0-E345-FB6F-BB10-62FB6C1D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40" y="-74342"/>
            <a:ext cx="7899090" cy="54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73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95BA9-464B-1EF6-2D79-9F15B0D88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3691-D019-1CF8-59FA-85F71EB3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Resource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3A44-358D-7EE5-9B2E-2CA7B0868F7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Simple and consistent Process</a:t>
            </a:r>
          </a:p>
          <a:p>
            <a:r>
              <a:rPr lang="en-US" strike="sngStrike" dirty="0"/>
              <a:t>Drift-Prone</a:t>
            </a:r>
          </a:p>
          <a:p>
            <a:r>
              <a:rPr lang="en-US" strike="sngStrike" dirty="0"/>
              <a:t>Manual and Slow</a:t>
            </a:r>
          </a:p>
          <a:p>
            <a:r>
              <a:rPr lang="en-US" dirty="0"/>
              <a:t>Timely feedback</a:t>
            </a:r>
          </a:p>
          <a:p>
            <a:r>
              <a:rPr lang="en-US" strike="sngStrike" dirty="0"/>
              <a:t>Difficult</a:t>
            </a:r>
            <a:r>
              <a:rPr lang="en-US" dirty="0"/>
              <a:t> Disaster Recovery</a:t>
            </a:r>
          </a:p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4CCBC-F52B-ADE8-45C8-3AA1AC19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71" y="1785832"/>
            <a:ext cx="3753025" cy="37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4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B17C062-F2A6-F1EF-6E68-7B321998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1084" y="317744"/>
            <a:ext cx="8969831" cy="6210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AEA69EF2-6E97-A4D3-B2E6-352FDD6B9914}"/>
              </a:ext>
            </a:extLst>
          </p:cNvPr>
          <p:cNvSpPr/>
          <p:nvPr/>
        </p:nvSpPr>
        <p:spPr>
          <a:xfrm>
            <a:off x="5571213" y="2866432"/>
            <a:ext cx="524786" cy="556591"/>
          </a:xfrm>
          <a:prstGeom prst="star5">
            <a:avLst/>
          </a:prstGeom>
          <a:solidFill>
            <a:srgbClr val="FCBD24"/>
          </a:solidFill>
          <a:ln>
            <a:solidFill>
              <a:srgbClr val="FCBD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pic>
        <p:nvPicPr>
          <p:cNvPr id="3" name="Picture 2" descr="A coin with a face on it&#10;&#10;Description automatically generated">
            <a:extLst>
              <a:ext uri="{FF2B5EF4-FFF2-40B4-BE49-F238E27FC236}">
                <a16:creationId xmlns:a16="http://schemas.microsoft.com/office/drawing/2014/main" id="{6415C100-6AD7-399A-F2BE-3F57F696B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5814" r="35323" b="15503"/>
          <a:stretch/>
        </p:blipFill>
        <p:spPr>
          <a:xfrm>
            <a:off x="-520995" y="2954847"/>
            <a:ext cx="3455582" cy="40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594E496-ABA4-37A1-EE1E-E92829ED90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13397" y="6278563"/>
            <a:ext cx="2785528" cy="217487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29D6E3D-F5C5-97B4-424F-DDD96B972D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642C863-6866-8E17-8AFE-E2399C917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97899-6CE9-4A41-8427-59F12F327B85}" type="datetime4">
              <a:rPr lang="en-GB" noProof="0" smtClean="0"/>
              <a:pPr>
                <a:spcAft>
                  <a:spcPts val="600"/>
                </a:spcAft>
              </a:pPr>
              <a:t>20 November 2024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D2F31-3612-014B-8B17-6227F95B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da-DK" dirty="0"/>
              <a:t>Blueprint Overview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8AF780-A58F-4F8C-9471-BE2F917AC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49F8A5-F755-65F7-2E01-8BC51ABF856C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529911219"/>
              </p:ext>
            </p:extLst>
          </p:nvPr>
        </p:nvGraphicFramePr>
        <p:xfrm>
          <a:off x="463549" y="1558925"/>
          <a:ext cx="10244139" cy="4487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326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0139-2D3B-FCFB-260C-8773A712E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2466988"/>
            <a:ext cx="5628000" cy="2196254"/>
          </a:xfrm>
        </p:spPr>
        <p:txBody>
          <a:bodyPr anchor="ctr">
            <a:normAutofit/>
          </a:bodyPr>
          <a:lstStyle/>
          <a:p>
            <a:br>
              <a:rPr lang="da-DK" dirty="0"/>
            </a:br>
            <a:r>
              <a:rPr lang="da-DK" dirty="0" err="1"/>
              <a:t>Why</a:t>
            </a:r>
            <a:r>
              <a:rPr lang="da-DK" dirty="0"/>
              <a:t> Service Blueprint?</a:t>
            </a:r>
          </a:p>
        </p:txBody>
      </p:sp>
    </p:spTree>
    <p:extLst>
      <p:ext uri="{BB962C8B-B14F-4D97-AF65-F5344CB8AC3E}">
        <p14:creationId xmlns:p14="http://schemas.microsoft.com/office/powerpoint/2010/main" val="415352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sic Guide to Microsoft Windows 2000 Server Installation">
            <a:extLst>
              <a:ext uri="{FF2B5EF4-FFF2-40B4-BE49-F238E27FC236}">
                <a16:creationId xmlns:a16="http://schemas.microsoft.com/office/drawing/2014/main" id="{43AE797B-6F3D-4684-D6A7-6A8761D4F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r="12792"/>
          <a:stretch/>
        </p:blipFill>
        <p:spPr bwMode="auto">
          <a:xfrm>
            <a:off x="787079" y="985415"/>
            <a:ext cx="5873315" cy="45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hoto">
            <a:extLst>
              <a:ext uri="{FF2B5EF4-FFF2-40B4-BE49-F238E27FC236}">
                <a16:creationId xmlns:a16="http://schemas.microsoft.com/office/drawing/2014/main" id="{5ECAA09F-ED93-0B3A-0ACE-3FA43B87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33" y="1583943"/>
            <a:ext cx="4796897" cy="33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1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7996-9495-E186-3CDC-1A9349CC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Service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0150-F75F-784D-B020-2DF52A39E2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Manual identity and role assignments.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Complex firewall configurations.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DNS name setup.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Challenges with decommissioning services.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Security risks and inefficiencies.</a:t>
            </a:r>
            <a:endParaRPr lang="da-DK" sz="1800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1F2D5-B9C2-162C-6FAA-78955BF9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17B5-6162-9D54-A24E-620AAC38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71C7-D7F4-97F7-210F-CF23CB90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900000"/>
            <a:ext cx="8015636" cy="719524"/>
          </a:xfrm>
        </p:spPr>
        <p:txBody>
          <a:bodyPr>
            <a:normAutofit/>
          </a:bodyPr>
          <a:lstStyle/>
          <a:p>
            <a:r>
              <a:rPr lang="da-DK" dirty="0"/>
              <a:t>Classic Resource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1EF7-A095-59B7-409F-5B9917B4AE0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Complex and Inconsistent Process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Drift-Prone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Manual and Slow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Poor feedback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Difficult Disaster Recovery</a:t>
            </a:r>
          </a:p>
          <a:p>
            <a:pPr>
              <a:lnSpc>
                <a:spcPct val="150000"/>
              </a:lnSpc>
            </a:pP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47EE-3433-F4F7-1B40-87B9AFCF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05" y="1619524"/>
            <a:ext cx="4025590" cy="4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7F52-7BE9-701B-001B-31422D8A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E952-8F6E-C52B-5FB4-CD9696AD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900000"/>
            <a:ext cx="6015851" cy="719524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Kubernetes</a:t>
            </a:r>
            <a:r>
              <a:rPr lang="da-DK" dirty="0"/>
              <a:t> and </a:t>
            </a:r>
            <a:r>
              <a:rPr lang="da-DK" dirty="0" err="1"/>
              <a:t>GitOps</a:t>
            </a:r>
            <a:endParaRPr lang="da-DK" dirty="0"/>
          </a:p>
        </p:txBody>
      </p:sp>
      <p:pic>
        <p:nvPicPr>
          <p:cNvPr id="4" name="Picture 4" descr="Solving configuration drift using GitOps with Argo CD | CNCF">
            <a:extLst>
              <a:ext uri="{FF2B5EF4-FFF2-40B4-BE49-F238E27FC236}">
                <a16:creationId xmlns:a16="http://schemas.microsoft.com/office/drawing/2014/main" id="{B8698BAA-91A3-F743-53BA-AF68699D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24" y="1619525"/>
            <a:ext cx="6369747" cy="376279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5E637-B9F4-5DDE-3B6F-1FCCC366C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737" y="1452253"/>
            <a:ext cx="3753025" cy="37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C60D2C-C327-4F9F-B0A3-BA11601AB446}">
  <ds:schemaRefs>
    <ds:schemaRef ds:uri="2342ac05-6731-4168-af04-bac34df5c30b"/>
    <ds:schemaRef ds:uri="73b7e57a-4dfc-4a35-9d95-5eb7b27131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0</TotalTime>
  <Words>890</Words>
  <Application>Microsoft Office PowerPoint</Application>
  <PresentationFormat>Widescreen</PresentationFormat>
  <Paragraphs>172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Cooper Black</vt:lpstr>
      <vt:lpstr>Inter</vt:lpstr>
      <vt:lpstr>Office Theme</vt:lpstr>
      <vt:lpstr>Mastering Service Orchestration: How Saxo Blueprint Leverages Kubernetes Operators and GitOps</vt:lpstr>
      <vt:lpstr>Saxo Bank</vt:lpstr>
      <vt:lpstr>whoami</vt:lpstr>
      <vt:lpstr>Blueprint Overview</vt:lpstr>
      <vt:lpstr> Why Service Blueprint?</vt:lpstr>
      <vt:lpstr>PowerPoint Presentation</vt:lpstr>
      <vt:lpstr>Classic Service Management</vt:lpstr>
      <vt:lpstr>Classic Resource Deployment</vt:lpstr>
      <vt:lpstr>Kubernetes and GitOps</vt:lpstr>
      <vt:lpstr>Blueprint Components</vt:lpstr>
      <vt:lpstr>Service Catalog</vt:lpstr>
      <vt:lpstr>Operator Pattern</vt:lpstr>
      <vt:lpstr>Blueprint Operator</vt:lpstr>
      <vt:lpstr>Blueprint</vt:lpstr>
      <vt:lpstr>Blueprint</vt:lpstr>
      <vt:lpstr>Blueprint</vt:lpstr>
      <vt:lpstr>Blueprint</vt:lpstr>
      <vt:lpstr>Blueprint</vt:lpstr>
      <vt:lpstr>Blueprint</vt:lpstr>
      <vt:lpstr>Blueprint</vt:lpstr>
      <vt:lpstr>Blueprint</vt:lpstr>
      <vt:lpstr>Delegate Responsibility</vt:lpstr>
      <vt:lpstr>Resource Operator</vt:lpstr>
      <vt:lpstr>What about monitoring?</vt:lpstr>
      <vt:lpstr>PowerPoint Presentation</vt:lpstr>
      <vt:lpstr>PowerPoint Presentation</vt:lpstr>
      <vt:lpstr>PowerPoint Presentation</vt:lpstr>
      <vt:lpstr>PowerPoint Presentation</vt:lpstr>
      <vt:lpstr>Current State</vt:lpstr>
      <vt:lpstr>Demo</vt:lpstr>
      <vt:lpstr>Next Step</vt:lpstr>
      <vt:lpstr>Classic Service Management</vt:lpstr>
      <vt:lpstr>Classic Service Management</vt:lpstr>
      <vt:lpstr>Classic Resource Deployment</vt:lpstr>
      <vt:lpstr>Classic Resource Deployment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Jimmi Anker Hested (JIMH)</dc:creator>
  <cp:lastModifiedBy>Jimmi Anker Hested (JIMH)</cp:lastModifiedBy>
  <cp:revision>2</cp:revision>
  <dcterms:created xsi:type="dcterms:W3CDTF">2024-11-18T12:12:56Z</dcterms:created>
  <dcterms:modified xsi:type="dcterms:W3CDTF">2024-11-20T10:58:58Z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